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03" r:id="rId4"/>
    <p:sldMasterId id="2147483696" r:id="rId5"/>
    <p:sldMasterId id="2147483691" r:id="rId6"/>
    <p:sldMasterId id="2147483710" r:id="rId7"/>
  </p:sldMasterIdLst>
  <p:notesMasterIdLst>
    <p:notesMasterId r:id="rId26"/>
  </p:notesMasterIdLst>
  <p:handoutMasterIdLst>
    <p:handoutMasterId r:id="rId27"/>
  </p:handoutMasterIdLst>
  <p:sldIdLst>
    <p:sldId id="1043" r:id="rId8"/>
    <p:sldId id="1051" r:id="rId9"/>
    <p:sldId id="1132" r:id="rId10"/>
    <p:sldId id="1145" r:id="rId11"/>
    <p:sldId id="1131" r:id="rId12"/>
    <p:sldId id="1146" r:id="rId13"/>
    <p:sldId id="1133" r:id="rId14"/>
    <p:sldId id="1134" r:id="rId15"/>
    <p:sldId id="1152" r:id="rId16"/>
    <p:sldId id="1135" r:id="rId17"/>
    <p:sldId id="1147" r:id="rId18"/>
    <p:sldId id="1148" r:id="rId19"/>
    <p:sldId id="1149" r:id="rId20"/>
    <p:sldId id="1150" r:id="rId21"/>
    <p:sldId id="1151" r:id="rId22"/>
    <p:sldId id="1136" r:id="rId23"/>
    <p:sldId id="1137" r:id="rId24"/>
    <p:sldId id="1138" r:id="rId25"/>
  </p:sldIdLst>
  <p:sldSz cx="9144000" cy="6858000" type="screen4x3"/>
  <p:notesSz cx="7010400" cy="9296400"/>
  <p:custDataLst>
    <p:tags r:id="rId28"/>
  </p:custDataLst>
  <p:defaultTextStyle>
    <a:defPPr>
      <a:defRPr lang="en-US"/>
    </a:defPPr>
    <a:lvl1pPr algn="l" rtl="0" fontAlgn="base">
      <a:spcBef>
        <a:spcPct val="0"/>
      </a:spcBef>
      <a:spcAft>
        <a:spcPct val="0"/>
      </a:spcAft>
      <a:defRPr sz="1400" kern="1200">
        <a:solidFill>
          <a:schemeClr val="tx1"/>
        </a:solidFill>
        <a:latin typeface="Arial" pitchFamily="84" charset="0"/>
        <a:ea typeface="ＭＳ Ｐゴシック" pitchFamily="84" charset="-128"/>
        <a:cs typeface="ＭＳ Ｐゴシック" pitchFamily="84" charset="-128"/>
      </a:defRPr>
    </a:lvl1pPr>
    <a:lvl2pPr marL="457200" algn="l" rtl="0" fontAlgn="base">
      <a:spcBef>
        <a:spcPct val="0"/>
      </a:spcBef>
      <a:spcAft>
        <a:spcPct val="0"/>
      </a:spcAft>
      <a:defRPr sz="1400" kern="1200">
        <a:solidFill>
          <a:schemeClr val="tx1"/>
        </a:solidFill>
        <a:latin typeface="Arial" pitchFamily="84" charset="0"/>
        <a:ea typeface="ＭＳ Ｐゴシック" pitchFamily="84" charset="-128"/>
        <a:cs typeface="ＭＳ Ｐゴシック" pitchFamily="84" charset="-128"/>
      </a:defRPr>
    </a:lvl2pPr>
    <a:lvl3pPr marL="914400" algn="l" rtl="0" fontAlgn="base">
      <a:spcBef>
        <a:spcPct val="0"/>
      </a:spcBef>
      <a:spcAft>
        <a:spcPct val="0"/>
      </a:spcAft>
      <a:defRPr sz="1400" kern="1200">
        <a:solidFill>
          <a:schemeClr val="tx1"/>
        </a:solidFill>
        <a:latin typeface="Arial" pitchFamily="84" charset="0"/>
        <a:ea typeface="ＭＳ Ｐゴシック" pitchFamily="84" charset="-128"/>
        <a:cs typeface="ＭＳ Ｐゴシック" pitchFamily="84" charset="-128"/>
      </a:defRPr>
    </a:lvl3pPr>
    <a:lvl4pPr marL="1371600" algn="l" rtl="0" fontAlgn="base">
      <a:spcBef>
        <a:spcPct val="0"/>
      </a:spcBef>
      <a:spcAft>
        <a:spcPct val="0"/>
      </a:spcAft>
      <a:defRPr sz="1400" kern="1200">
        <a:solidFill>
          <a:schemeClr val="tx1"/>
        </a:solidFill>
        <a:latin typeface="Arial" pitchFamily="84" charset="0"/>
        <a:ea typeface="ＭＳ Ｐゴシック" pitchFamily="84" charset="-128"/>
        <a:cs typeface="ＭＳ Ｐゴシック" pitchFamily="84" charset="-128"/>
      </a:defRPr>
    </a:lvl4pPr>
    <a:lvl5pPr marL="1828800" algn="l" rtl="0" fontAlgn="base">
      <a:spcBef>
        <a:spcPct val="0"/>
      </a:spcBef>
      <a:spcAft>
        <a:spcPct val="0"/>
      </a:spcAft>
      <a:defRPr sz="1400"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sz="1400"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sz="1400"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sz="1400"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sz="1400" kern="1200">
        <a:solidFill>
          <a:schemeClr val="tx1"/>
        </a:solidFill>
        <a:latin typeface="Arial" pitchFamily="84" charset="0"/>
        <a:ea typeface="ＭＳ Ｐゴシック" pitchFamily="84" charset="-128"/>
        <a:cs typeface="ＭＳ Ｐゴシック" pitchFamily="84" charset="-128"/>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6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29527B"/>
    <a:srgbClr val="1D4AA3"/>
    <a:srgbClr val="FF6600"/>
    <a:srgbClr val="003399"/>
    <a:srgbClr val="000066"/>
    <a:srgbClr val="000099"/>
    <a:srgbClr val="FFFFFF"/>
    <a:srgbClr val="F2F2F2"/>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40" autoAdjust="0"/>
    <p:restoredTop sz="84658" autoAdjust="0"/>
  </p:normalViewPr>
  <p:slideViewPr>
    <p:cSldViewPr snapToGrid="0">
      <p:cViewPr varScale="1">
        <p:scale>
          <a:sx n="63" d="100"/>
          <a:sy n="63" d="100"/>
        </p:scale>
        <p:origin x="1524" y="66"/>
      </p:cViewPr>
      <p:guideLst>
        <p:guide orient="horz" pos="2160"/>
        <p:guide pos="2880"/>
      </p:guideLst>
    </p:cSldViewPr>
  </p:slideViewPr>
  <p:outlineViewPr>
    <p:cViewPr>
      <p:scale>
        <a:sx n="50" d="100"/>
        <a:sy n="50" d="100"/>
      </p:scale>
      <p:origin x="0" y="0"/>
    </p:cViewPr>
  </p:outlineViewPr>
  <p:notesTextViewPr>
    <p:cViewPr>
      <p:scale>
        <a:sx n="75" d="100"/>
        <a:sy n="75" d="100"/>
      </p:scale>
      <p:origin x="0" y="0"/>
    </p:cViewPr>
  </p:notesTextViewPr>
  <p:sorterViewPr>
    <p:cViewPr>
      <p:scale>
        <a:sx n="80" d="100"/>
        <a:sy n="80" d="100"/>
      </p:scale>
      <p:origin x="0" y="18"/>
    </p:cViewPr>
  </p:sorterViewPr>
  <p:notesViewPr>
    <p:cSldViewPr snapToGrid="0">
      <p:cViewPr>
        <p:scale>
          <a:sx n="100" d="100"/>
          <a:sy n="100" d="100"/>
        </p:scale>
        <p:origin x="-1456" y="2232"/>
      </p:cViewPr>
      <p:guideLst>
        <p:guide orient="horz" pos="2932"/>
        <p:guide pos="2212"/>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gs" Target="tags/tag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6" cy="465139"/>
          </a:xfrm>
          <a:prstGeom prst="rect">
            <a:avLst/>
          </a:prstGeom>
        </p:spPr>
        <p:txBody>
          <a:bodyPr vert="horz" wrap="square" lIns="91430" tIns="45716" rIns="91430" bIns="45716" numCol="1" anchor="t" anchorCtr="0" compatLnSpc="1">
            <a:prstTxWarp prst="textNoShape">
              <a:avLst/>
            </a:prstTxWarp>
          </a:bodyPr>
          <a:lstStyle>
            <a:lvl1pPr>
              <a:defRPr sz="1200">
                <a:latin typeface="Arial" pitchFamily="-106" charset="0"/>
                <a:ea typeface="ＭＳ Ｐゴシック" pitchFamily="-106" charset="-128"/>
                <a:cs typeface="ＭＳ Ｐゴシック" pitchFamily="-106" charset="-128"/>
              </a:defRPr>
            </a:lvl1pPr>
          </a:lstStyle>
          <a:p>
            <a:pPr>
              <a:defRPr/>
            </a:pPr>
            <a:endParaRPr lang="en-US" dirty="0"/>
          </a:p>
        </p:txBody>
      </p:sp>
      <p:sp>
        <p:nvSpPr>
          <p:cNvPr id="3" name="Date Placeholder 2"/>
          <p:cNvSpPr>
            <a:spLocks noGrp="1"/>
          </p:cNvSpPr>
          <p:nvPr>
            <p:ph type="dt" sz="quarter" idx="1"/>
          </p:nvPr>
        </p:nvSpPr>
        <p:spPr>
          <a:xfrm>
            <a:off x="3970339" y="0"/>
            <a:ext cx="3038476" cy="465139"/>
          </a:xfrm>
          <a:prstGeom prst="rect">
            <a:avLst/>
          </a:prstGeom>
        </p:spPr>
        <p:txBody>
          <a:bodyPr vert="horz" wrap="square" lIns="91430" tIns="45716" rIns="91430" bIns="45716" numCol="1" anchor="t" anchorCtr="0" compatLnSpc="1">
            <a:prstTxWarp prst="textNoShape">
              <a:avLst/>
            </a:prstTxWarp>
          </a:bodyPr>
          <a:lstStyle>
            <a:lvl1pPr algn="r">
              <a:defRPr sz="1200">
                <a:latin typeface="Arial" charset="0"/>
                <a:ea typeface="ＭＳ Ｐゴシック" charset="-128"/>
                <a:cs typeface="+mn-cs"/>
              </a:defRPr>
            </a:lvl1pPr>
          </a:lstStyle>
          <a:p>
            <a:pPr>
              <a:defRPr/>
            </a:pPr>
            <a:fld id="{947ED7FF-15B9-4B9B-842B-6E61517A0726}" type="datetime1">
              <a:rPr lang="en-US"/>
              <a:pPr>
                <a:defRPr/>
              </a:pPr>
              <a:t>12/14/2015</a:t>
            </a:fld>
            <a:endParaRPr lang="en-US" dirty="0"/>
          </a:p>
        </p:txBody>
      </p:sp>
      <p:sp>
        <p:nvSpPr>
          <p:cNvPr id="4" name="Footer Placeholder 3"/>
          <p:cNvSpPr>
            <a:spLocks noGrp="1"/>
          </p:cNvSpPr>
          <p:nvPr>
            <p:ph type="ftr" sz="quarter" idx="2"/>
          </p:nvPr>
        </p:nvSpPr>
        <p:spPr>
          <a:xfrm>
            <a:off x="0" y="8829674"/>
            <a:ext cx="3038476" cy="465139"/>
          </a:xfrm>
          <a:prstGeom prst="rect">
            <a:avLst/>
          </a:prstGeom>
        </p:spPr>
        <p:txBody>
          <a:bodyPr vert="horz" wrap="square" lIns="91430" tIns="45716" rIns="91430" bIns="45716" numCol="1" anchor="b" anchorCtr="0" compatLnSpc="1">
            <a:prstTxWarp prst="textNoShape">
              <a:avLst/>
            </a:prstTxWarp>
          </a:bodyPr>
          <a:lstStyle>
            <a:lvl1pPr>
              <a:defRPr sz="1200">
                <a:latin typeface="Arial" pitchFamily="-106" charset="0"/>
                <a:ea typeface="ＭＳ Ｐゴシック" pitchFamily="-106" charset="-128"/>
                <a:cs typeface="ＭＳ Ｐゴシック" pitchFamily="-106" charset="-128"/>
              </a:defRPr>
            </a:lvl1pPr>
          </a:lstStyle>
          <a:p>
            <a:pPr>
              <a:defRPr/>
            </a:pPr>
            <a:endParaRPr lang="en-US" dirty="0"/>
          </a:p>
        </p:txBody>
      </p:sp>
      <p:sp>
        <p:nvSpPr>
          <p:cNvPr id="5" name="Slide Number Placeholder 4"/>
          <p:cNvSpPr>
            <a:spLocks noGrp="1"/>
          </p:cNvSpPr>
          <p:nvPr>
            <p:ph type="sldNum" sz="quarter" idx="3"/>
          </p:nvPr>
        </p:nvSpPr>
        <p:spPr>
          <a:xfrm>
            <a:off x="3970339" y="8829674"/>
            <a:ext cx="3038476" cy="465139"/>
          </a:xfrm>
          <a:prstGeom prst="rect">
            <a:avLst/>
          </a:prstGeom>
        </p:spPr>
        <p:txBody>
          <a:bodyPr vert="horz" wrap="square" lIns="91430" tIns="45716" rIns="91430" bIns="45716" numCol="1" anchor="b" anchorCtr="0" compatLnSpc="1">
            <a:prstTxWarp prst="textNoShape">
              <a:avLst/>
            </a:prstTxWarp>
          </a:bodyPr>
          <a:lstStyle>
            <a:lvl1pPr algn="r">
              <a:defRPr sz="1200">
                <a:latin typeface="Arial" charset="0"/>
                <a:ea typeface="ＭＳ Ｐゴシック" charset="-128"/>
                <a:cs typeface="+mn-cs"/>
              </a:defRPr>
            </a:lvl1pPr>
          </a:lstStyle>
          <a:p>
            <a:pPr>
              <a:defRPr/>
            </a:pPr>
            <a:fld id="{1F220BB0-3D06-4C60-8AFB-3D45FA8C7EDB}" type="slidenum">
              <a:rPr lang="en-US"/>
              <a:pPr>
                <a:defRPr/>
              </a:pPr>
              <a:t>‹#›</a:t>
            </a:fld>
            <a:endParaRPr lang="en-US" dirty="0"/>
          </a:p>
        </p:txBody>
      </p:sp>
    </p:spTree>
    <p:extLst>
      <p:ext uri="{BB962C8B-B14F-4D97-AF65-F5344CB8AC3E}">
        <p14:creationId xmlns:p14="http://schemas.microsoft.com/office/powerpoint/2010/main" val="4156090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8476" cy="465139"/>
          </a:xfrm>
          <a:prstGeom prst="rect">
            <a:avLst/>
          </a:prstGeom>
          <a:noFill/>
          <a:ln w="9525">
            <a:noFill/>
            <a:miter lim="800000"/>
            <a:headEnd/>
            <a:tailEnd/>
          </a:ln>
          <a:effectLst/>
        </p:spPr>
        <p:txBody>
          <a:bodyPr vert="horz" wrap="square" lIns="93167" tIns="46583" rIns="93167" bIns="46583" numCol="1" anchor="t" anchorCtr="0" compatLnSpc="1">
            <a:prstTxWarp prst="textNoShape">
              <a:avLst/>
            </a:prstTxWarp>
          </a:bodyPr>
          <a:lstStyle>
            <a:lvl1pPr defTabSz="931763">
              <a:defRPr sz="1200">
                <a:latin typeface="Arial" pitchFamily="-106" charset="0"/>
                <a:ea typeface="ＭＳ Ｐゴシック" pitchFamily="-106" charset="-128"/>
                <a:cs typeface="ＭＳ Ｐゴシック" pitchFamily="-106" charset="-128"/>
              </a:defRPr>
            </a:lvl1pPr>
          </a:lstStyle>
          <a:p>
            <a:pPr>
              <a:defRPr/>
            </a:pPr>
            <a:endParaRPr lang="en-US" dirty="0"/>
          </a:p>
        </p:txBody>
      </p:sp>
      <p:sp>
        <p:nvSpPr>
          <p:cNvPr id="7171" name="Rectangle 3"/>
          <p:cNvSpPr>
            <a:spLocks noGrp="1" noChangeArrowheads="1"/>
          </p:cNvSpPr>
          <p:nvPr>
            <p:ph type="dt" idx="1"/>
          </p:nvPr>
        </p:nvSpPr>
        <p:spPr bwMode="auto">
          <a:xfrm>
            <a:off x="3970339" y="0"/>
            <a:ext cx="3038476" cy="465139"/>
          </a:xfrm>
          <a:prstGeom prst="rect">
            <a:avLst/>
          </a:prstGeom>
          <a:noFill/>
          <a:ln w="9525">
            <a:noFill/>
            <a:miter lim="800000"/>
            <a:headEnd/>
            <a:tailEnd/>
          </a:ln>
          <a:effectLst/>
        </p:spPr>
        <p:txBody>
          <a:bodyPr vert="horz" wrap="square" lIns="93167" tIns="46583" rIns="93167" bIns="46583" numCol="1" anchor="t" anchorCtr="0" compatLnSpc="1">
            <a:prstTxWarp prst="textNoShape">
              <a:avLst/>
            </a:prstTxWarp>
          </a:bodyPr>
          <a:lstStyle>
            <a:lvl1pPr algn="r" defTabSz="931763">
              <a:defRPr sz="1200">
                <a:latin typeface="Arial" pitchFamily="-106" charset="0"/>
                <a:ea typeface="ＭＳ Ｐゴシック" pitchFamily="-106" charset="-128"/>
                <a:cs typeface="ＭＳ Ｐゴシック" pitchFamily="-106" charset="-128"/>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1181100" y="695325"/>
            <a:ext cx="4648200" cy="34861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01676" y="4416426"/>
            <a:ext cx="5607049" cy="4183062"/>
          </a:xfrm>
          <a:prstGeom prst="rect">
            <a:avLst/>
          </a:prstGeom>
          <a:noFill/>
          <a:ln w="9525">
            <a:noFill/>
            <a:miter lim="800000"/>
            <a:headEnd/>
            <a:tailEnd/>
          </a:ln>
          <a:effectLst/>
        </p:spPr>
        <p:txBody>
          <a:bodyPr vert="horz" wrap="square" lIns="93167" tIns="46583" rIns="93167" bIns="4658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829674"/>
            <a:ext cx="3038476" cy="465139"/>
          </a:xfrm>
          <a:prstGeom prst="rect">
            <a:avLst/>
          </a:prstGeom>
          <a:noFill/>
          <a:ln w="9525">
            <a:noFill/>
            <a:miter lim="800000"/>
            <a:headEnd/>
            <a:tailEnd/>
          </a:ln>
          <a:effectLst/>
        </p:spPr>
        <p:txBody>
          <a:bodyPr vert="horz" wrap="square" lIns="93167" tIns="46583" rIns="93167" bIns="46583" numCol="1" anchor="b" anchorCtr="0" compatLnSpc="1">
            <a:prstTxWarp prst="textNoShape">
              <a:avLst/>
            </a:prstTxWarp>
          </a:bodyPr>
          <a:lstStyle>
            <a:lvl1pPr defTabSz="931763">
              <a:defRPr sz="1200">
                <a:latin typeface="Arial" pitchFamily="-106" charset="0"/>
                <a:ea typeface="ＭＳ Ｐゴシック" pitchFamily="-106" charset="-128"/>
                <a:cs typeface="ＭＳ Ｐゴシック" pitchFamily="-106" charset="-128"/>
              </a:defRPr>
            </a:lvl1pPr>
          </a:lstStyle>
          <a:p>
            <a:pPr>
              <a:defRPr/>
            </a:pPr>
            <a:endParaRPr lang="en-US" dirty="0"/>
          </a:p>
        </p:txBody>
      </p:sp>
      <p:sp>
        <p:nvSpPr>
          <p:cNvPr id="7175" name="Rectangle 7"/>
          <p:cNvSpPr>
            <a:spLocks noGrp="1" noChangeArrowheads="1"/>
          </p:cNvSpPr>
          <p:nvPr>
            <p:ph type="sldNum" sz="quarter" idx="5"/>
          </p:nvPr>
        </p:nvSpPr>
        <p:spPr bwMode="auto">
          <a:xfrm>
            <a:off x="3970339" y="8829674"/>
            <a:ext cx="3038476" cy="465139"/>
          </a:xfrm>
          <a:prstGeom prst="rect">
            <a:avLst/>
          </a:prstGeom>
          <a:noFill/>
          <a:ln w="9525">
            <a:noFill/>
            <a:miter lim="800000"/>
            <a:headEnd/>
            <a:tailEnd/>
          </a:ln>
          <a:effectLst/>
        </p:spPr>
        <p:txBody>
          <a:bodyPr vert="horz" wrap="square" lIns="93167" tIns="46583" rIns="93167" bIns="46583" numCol="1" anchor="b" anchorCtr="0" compatLnSpc="1">
            <a:prstTxWarp prst="textNoShape">
              <a:avLst/>
            </a:prstTxWarp>
          </a:bodyPr>
          <a:lstStyle>
            <a:lvl1pPr algn="r" defTabSz="931763">
              <a:defRPr sz="1200">
                <a:latin typeface="Arial" charset="0"/>
                <a:ea typeface="ＭＳ Ｐゴシック" charset="-128"/>
                <a:cs typeface="+mn-cs"/>
              </a:defRPr>
            </a:lvl1pPr>
          </a:lstStyle>
          <a:p>
            <a:pPr>
              <a:defRPr/>
            </a:pPr>
            <a:fld id="{D218E64E-9A33-4D5C-BAFD-FD3E918B2F20}" type="slidenum">
              <a:rPr lang="en-US"/>
              <a:pPr>
                <a:defRPr/>
              </a:pPr>
              <a:t>‹#›</a:t>
            </a:fld>
            <a:endParaRPr lang="en-US" dirty="0"/>
          </a:p>
        </p:txBody>
      </p:sp>
    </p:spTree>
    <p:extLst>
      <p:ext uri="{BB962C8B-B14F-4D97-AF65-F5344CB8AC3E}">
        <p14:creationId xmlns:p14="http://schemas.microsoft.com/office/powerpoint/2010/main" val="15375284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ＭＳ Ｐゴシック"/>
        <a:cs typeface="ＭＳ Ｐゴシック"/>
      </a:defRPr>
    </a:lvl1pPr>
    <a:lvl2pPr marL="457200" algn="l" rtl="0" eaLnBrk="0" fontAlgn="base" hangingPunct="0">
      <a:spcBef>
        <a:spcPct val="30000"/>
      </a:spcBef>
      <a:spcAft>
        <a:spcPct val="0"/>
      </a:spcAft>
      <a:defRPr sz="1000" kern="1200">
        <a:solidFill>
          <a:schemeClr val="tx1"/>
        </a:solidFill>
        <a:latin typeface="Arial" charset="0"/>
        <a:ea typeface="ＭＳ Ｐゴシック"/>
        <a:cs typeface="ＭＳ Ｐゴシック"/>
      </a:defRPr>
    </a:lvl2pPr>
    <a:lvl3pPr marL="914400" algn="l" rtl="0" eaLnBrk="0" fontAlgn="base" hangingPunct="0">
      <a:spcBef>
        <a:spcPct val="30000"/>
      </a:spcBef>
      <a:spcAft>
        <a:spcPct val="0"/>
      </a:spcAft>
      <a:defRPr sz="1000" kern="1200">
        <a:solidFill>
          <a:schemeClr val="tx1"/>
        </a:solidFill>
        <a:latin typeface="Arial" charset="0"/>
        <a:ea typeface="ＭＳ Ｐゴシック"/>
        <a:cs typeface="ＭＳ Ｐゴシック"/>
      </a:defRPr>
    </a:lvl3pPr>
    <a:lvl4pPr marL="1371600" algn="l" rtl="0" eaLnBrk="0" fontAlgn="base" hangingPunct="0">
      <a:spcBef>
        <a:spcPct val="30000"/>
      </a:spcBef>
      <a:spcAft>
        <a:spcPct val="0"/>
      </a:spcAft>
      <a:defRPr sz="1000" kern="1200">
        <a:solidFill>
          <a:schemeClr val="tx1"/>
        </a:solidFill>
        <a:latin typeface="Arial" charset="0"/>
        <a:ea typeface="ＭＳ Ｐゴシック"/>
        <a:cs typeface="ＭＳ Ｐゴシック"/>
      </a:defRPr>
    </a:lvl4pPr>
    <a:lvl5pPr marL="1828800" algn="l" rtl="0" eaLnBrk="0" fontAlgn="base" hangingPunct="0">
      <a:spcBef>
        <a:spcPct val="30000"/>
      </a:spcBef>
      <a:spcAft>
        <a:spcPct val="0"/>
      </a:spcAft>
      <a:defRPr sz="1000" kern="1200">
        <a:solidFill>
          <a:schemeClr val="tx1"/>
        </a:solidFill>
        <a:latin typeface="Arial" charset="0"/>
        <a:ea typeface="ＭＳ Ｐゴシック"/>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18E64E-9A33-4D5C-BAFD-FD3E918B2F20}" type="slidenum">
              <a:rPr lang="en-US" smtClean="0"/>
              <a:pPr>
                <a:defRPr/>
              </a:pPr>
              <a:t>1</a:t>
            </a:fld>
            <a:endParaRPr lang="en-US" dirty="0"/>
          </a:p>
        </p:txBody>
      </p:sp>
    </p:spTree>
    <p:extLst>
      <p:ext uri="{BB962C8B-B14F-4D97-AF65-F5344CB8AC3E}">
        <p14:creationId xmlns:p14="http://schemas.microsoft.com/office/powerpoint/2010/main" val="4262878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18E64E-9A33-4D5C-BAFD-FD3E918B2F20}" type="slidenum">
              <a:rPr lang="en-US"/>
              <a:pPr>
                <a:defRPr/>
              </a:pPr>
              <a:t>10</a:t>
            </a:fld>
            <a:endParaRPr lang="en-US" dirty="0"/>
          </a:p>
        </p:txBody>
      </p:sp>
    </p:spTree>
    <p:extLst>
      <p:ext uri="{BB962C8B-B14F-4D97-AF65-F5344CB8AC3E}">
        <p14:creationId xmlns:p14="http://schemas.microsoft.com/office/powerpoint/2010/main" val="1963912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18E64E-9A33-4D5C-BAFD-FD3E918B2F20}" type="slidenum">
              <a:rPr lang="en-US"/>
              <a:pPr>
                <a:defRPr/>
              </a:pPr>
              <a:t>16</a:t>
            </a:fld>
            <a:endParaRPr lang="en-US" dirty="0"/>
          </a:p>
        </p:txBody>
      </p:sp>
    </p:spTree>
    <p:extLst>
      <p:ext uri="{BB962C8B-B14F-4D97-AF65-F5344CB8AC3E}">
        <p14:creationId xmlns:p14="http://schemas.microsoft.com/office/powerpoint/2010/main" val="1963912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18E64E-9A33-4D5C-BAFD-FD3E918B2F20}" type="slidenum">
              <a:rPr lang="en-US"/>
              <a:pPr>
                <a:defRPr/>
              </a:pPr>
              <a:t>17</a:t>
            </a:fld>
            <a:endParaRPr lang="en-US" dirty="0"/>
          </a:p>
        </p:txBody>
      </p:sp>
    </p:spTree>
    <p:extLst>
      <p:ext uri="{BB962C8B-B14F-4D97-AF65-F5344CB8AC3E}">
        <p14:creationId xmlns:p14="http://schemas.microsoft.com/office/powerpoint/2010/main" val="1963912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18E64E-9A33-4D5C-BAFD-FD3E918B2F20}" type="slidenum">
              <a:rPr lang="en-US"/>
              <a:pPr>
                <a:defRPr/>
              </a:pPr>
              <a:t>18</a:t>
            </a:fld>
            <a:endParaRPr lang="en-US" dirty="0"/>
          </a:p>
        </p:txBody>
      </p:sp>
    </p:spTree>
    <p:extLst>
      <p:ext uri="{BB962C8B-B14F-4D97-AF65-F5344CB8AC3E}">
        <p14:creationId xmlns:p14="http://schemas.microsoft.com/office/powerpoint/2010/main" val="1963912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6150"/>
          </a:xfrm>
        </p:spPr>
      </p:sp>
      <p:sp>
        <p:nvSpPr>
          <p:cNvPr id="3" name="Notes Placeholder 2"/>
          <p:cNvSpPr>
            <a:spLocks noGrp="1"/>
          </p:cNvSpPr>
          <p:nvPr>
            <p:ph type="body" idx="1"/>
          </p:nvPr>
        </p:nvSpPr>
        <p:spPr/>
        <p:txBody>
          <a:bodyPr>
            <a:noAutofit/>
          </a:bodyPr>
          <a:lstStyle/>
          <a:p>
            <a:endParaRPr lang="en-US" b="1" dirty="0"/>
          </a:p>
          <a:p>
            <a:pPr defTabSz="912937">
              <a:defRPr/>
            </a:pPr>
            <a:endParaRPr lang="en-US" dirty="0"/>
          </a:p>
        </p:txBody>
      </p:sp>
    </p:spTree>
    <p:extLst>
      <p:ext uri="{BB962C8B-B14F-4D97-AF65-F5344CB8AC3E}">
        <p14:creationId xmlns:p14="http://schemas.microsoft.com/office/powerpoint/2010/main" val="3183917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18E64E-9A33-4D5C-BAFD-FD3E918B2F20}" type="slidenum">
              <a:rPr lang="en-US"/>
              <a:pPr>
                <a:defRPr/>
              </a:pPr>
              <a:t>3</a:t>
            </a:fld>
            <a:endParaRPr lang="en-US" dirty="0"/>
          </a:p>
        </p:txBody>
      </p:sp>
    </p:spTree>
    <p:extLst>
      <p:ext uri="{BB962C8B-B14F-4D97-AF65-F5344CB8AC3E}">
        <p14:creationId xmlns:p14="http://schemas.microsoft.com/office/powerpoint/2010/main" val="1963912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18E64E-9A33-4D5C-BAFD-FD3E918B2F20}" type="slidenum">
              <a:rPr lang="en-US"/>
              <a:pPr>
                <a:defRPr/>
              </a:pPr>
              <a:t>4</a:t>
            </a:fld>
            <a:endParaRPr lang="en-US" dirty="0"/>
          </a:p>
        </p:txBody>
      </p:sp>
    </p:spTree>
    <p:extLst>
      <p:ext uri="{BB962C8B-B14F-4D97-AF65-F5344CB8AC3E}">
        <p14:creationId xmlns:p14="http://schemas.microsoft.com/office/powerpoint/2010/main" val="1963912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18E64E-9A33-4D5C-BAFD-FD3E918B2F20}" type="slidenum">
              <a:rPr lang="en-US"/>
              <a:pPr>
                <a:defRPr/>
              </a:pPr>
              <a:t>5</a:t>
            </a:fld>
            <a:endParaRPr lang="en-US" dirty="0"/>
          </a:p>
        </p:txBody>
      </p:sp>
    </p:spTree>
    <p:extLst>
      <p:ext uri="{BB962C8B-B14F-4D97-AF65-F5344CB8AC3E}">
        <p14:creationId xmlns:p14="http://schemas.microsoft.com/office/powerpoint/2010/main" val="1963912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18E64E-9A33-4D5C-BAFD-FD3E918B2F20}" type="slidenum">
              <a:rPr lang="en-US"/>
              <a:pPr>
                <a:defRPr/>
              </a:pPr>
              <a:t>6</a:t>
            </a:fld>
            <a:endParaRPr lang="en-US" dirty="0"/>
          </a:p>
        </p:txBody>
      </p:sp>
    </p:spTree>
    <p:extLst>
      <p:ext uri="{BB962C8B-B14F-4D97-AF65-F5344CB8AC3E}">
        <p14:creationId xmlns:p14="http://schemas.microsoft.com/office/powerpoint/2010/main" val="3105185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18E64E-9A33-4D5C-BAFD-FD3E918B2F20}" type="slidenum">
              <a:rPr lang="en-US"/>
              <a:pPr>
                <a:defRPr/>
              </a:pPr>
              <a:t>7</a:t>
            </a:fld>
            <a:endParaRPr lang="en-US" dirty="0"/>
          </a:p>
        </p:txBody>
      </p:sp>
    </p:spTree>
    <p:extLst>
      <p:ext uri="{BB962C8B-B14F-4D97-AF65-F5344CB8AC3E}">
        <p14:creationId xmlns:p14="http://schemas.microsoft.com/office/powerpoint/2010/main" val="1963912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18E64E-9A33-4D5C-BAFD-FD3E918B2F20}" type="slidenum">
              <a:rPr lang="en-US"/>
              <a:pPr>
                <a:defRPr/>
              </a:pPr>
              <a:t>8</a:t>
            </a:fld>
            <a:endParaRPr lang="en-US" dirty="0"/>
          </a:p>
        </p:txBody>
      </p:sp>
    </p:spTree>
    <p:extLst>
      <p:ext uri="{BB962C8B-B14F-4D97-AF65-F5344CB8AC3E}">
        <p14:creationId xmlns:p14="http://schemas.microsoft.com/office/powerpoint/2010/main" val="1963912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18E64E-9A33-4D5C-BAFD-FD3E918B2F20}" type="slidenum">
              <a:rPr lang="en-US"/>
              <a:pPr>
                <a:defRPr/>
              </a:pPr>
              <a:t>9</a:t>
            </a:fld>
            <a:endParaRPr lang="en-US" dirty="0"/>
          </a:p>
        </p:txBody>
      </p:sp>
    </p:spTree>
    <p:extLst>
      <p:ext uri="{BB962C8B-B14F-4D97-AF65-F5344CB8AC3E}">
        <p14:creationId xmlns:p14="http://schemas.microsoft.com/office/powerpoint/2010/main" val="196391205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600200"/>
            <a:ext cx="8229600" cy="4023043"/>
          </a:xfrm>
        </p:spPr>
        <p:txBody>
          <a:bodyPr/>
          <a:lstStyle>
            <a:lvl1pPr>
              <a:spcBef>
                <a:spcPts val="0"/>
              </a:spcBef>
              <a:spcAft>
                <a:spcPts val="1800"/>
              </a:spcAft>
              <a:defRPr>
                <a:solidFill>
                  <a:schemeClr val="tx1"/>
                </a:solidFill>
              </a:defRPr>
            </a:lvl1pPr>
            <a:lvl2pPr>
              <a:spcBef>
                <a:spcPts val="0"/>
              </a:spcBef>
              <a:spcAft>
                <a:spcPts val="1800"/>
              </a:spcAft>
              <a:defRPr>
                <a:solidFill>
                  <a:schemeClr val="tx1"/>
                </a:solidFill>
              </a:defRPr>
            </a:lvl2pPr>
            <a:lvl3pPr>
              <a:spcBef>
                <a:spcPts val="0"/>
              </a:spcBef>
              <a:spcAft>
                <a:spcPts val="1800"/>
              </a:spcAft>
              <a:defRPr>
                <a:solidFill>
                  <a:schemeClr val="tx1"/>
                </a:solidFill>
              </a:defRPr>
            </a:lvl3pPr>
            <a:lvl4pPr>
              <a:spcBef>
                <a:spcPts val="0"/>
              </a:spcBef>
              <a:spcAft>
                <a:spcPts val="1800"/>
              </a:spcAft>
              <a:defRPr>
                <a:solidFill>
                  <a:schemeClr val="tx1"/>
                </a:solidFill>
              </a:defRPr>
            </a:lvl4pPr>
            <a:lvl5pPr>
              <a:spcBef>
                <a:spcPts val="0"/>
              </a:spcBef>
              <a:spcAft>
                <a:spcPts val="1800"/>
              </a:spcAft>
              <a:defRPr>
                <a:solidFill>
                  <a:schemeClr val="tx1"/>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grpSp>
        <p:nvGrpSpPr>
          <p:cNvPr id="5" name="Group 4"/>
          <p:cNvGrpSpPr/>
          <p:nvPr userDrawn="1"/>
        </p:nvGrpSpPr>
        <p:grpSpPr>
          <a:xfrm>
            <a:off x="7980347" y="185210"/>
            <a:ext cx="1097280" cy="1005840"/>
            <a:chOff x="7687859" y="1133606"/>
            <a:chExt cx="1188720" cy="1080205"/>
          </a:xfrm>
        </p:grpSpPr>
        <p:pic>
          <p:nvPicPr>
            <p:cNvPr id="6" name="Picture 2" descr="C:\Users\Javier Machado\Pictures\Work Pix\Eval Icon 05.jpg"/>
            <p:cNvPicPr>
              <a:picLocks noChangeAspect="1" noChangeArrowheads="1"/>
            </p:cNvPicPr>
            <p:nvPr/>
          </p:nvPicPr>
          <p:blipFill rotWithShape="1">
            <a:blip r:embed="rId2" cstate="email">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bwMode="auto">
            <a:xfrm>
              <a:off x="7687859" y="1133606"/>
              <a:ext cx="1188720" cy="10802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292871" y="1483148"/>
              <a:ext cx="419894" cy="495797"/>
            </a:xfrm>
            <a:prstGeom prst="rect">
              <a:avLst/>
            </a:prstGeom>
            <a:noFill/>
          </p:spPr>
          <p:txBody>
            <a:bodyPr wrap="square" rtlCol="0">
              <a:spAutoFit/>
            </a:bodyPr>
            <a:lstStyle/>
            <a:p>
              <a:pPr algn="ctr"/>
              <a:r>
                <a:rPr lang="en-US" sz="2400" b="1" i="0" dirty="0" smtClean="0">
                  <a:solidFill>
                    <a:schemeClr val="accent3"/>
                  </a:solidFill>
                  <a:latin typeface="Arial Black" panose="020B0A04020102020204" pitchFamily="34" charset="0"/>
                </a:rPr>
                <a:t>?</a:t>
              </a:r>
            </a:p>
          </p:txBody>
        </p:sp>
      </p:grpSp>
    </p:spTree>
    <p:extLst>
      <p:ext uri="{BB962C8B-B14F-4D97-AF65-F5344CB8AC3E}">
        <p14:creationId xmlns:p14="http://schemas.microsoft.com/office/powerpoint/2010/main" val="580164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746129" y="3694113"/>
            <a:ext cx="5349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ea typeface="MS PGothic" pitchFamily="34" charset="-128"/>
              </a:defRPr>
            </a:lvl1pPr>
            <a:lvl2pPr marL="742950" indent="-285750" eaLnBrk="0" hangingPunct="0">
              <a:defRPr sz="2000">
                <a:solidFill>
                  <a:schemeClr val="tx1"/>
                </a:solidFill>
                <a:latin typeface="Tahoma" pitchFamily="34" charset="0"/>
                <a:ea typeface="MS PGothic" pitchFamily="34" charset="-128"/>
              </a:defRPr>
            </a:lvl2pPr>
            <a:lvl3pPr marL="1143000" indent="-228600" eaLnBrk="0" hangingPunct="0">
              <a:defRPr sz="2000">
                <a:solidFill>
                  <a:schemeClr val="tx1"/>
                </a:solidFill>
                <a:latin typeface="Tahoma" pitchFamily="34" charset="0"/>
                <a:ea typeface="MS PGothic" pitchFamily="34" charset="-128"/>
              </a:defRPr>
            </a:lvl3pPr>
            <a:lvl4pPr marL="1600200" indent="-228600" eaLnBrk="0" hangingPunct="0">
              <a:defRPr sz="2000">
                <a:solidFill>
                  <a:schemeClr val="tx1"/>
                </a:solidFill>
                <a:latin typeface="Tahoma" pitchFamily="34" charset="0"/>
                <a:ea typeface="MS PGothic" pitchFamily="34" charset="-128"/>
              </a:defRPr>
            </a:lvl4pPr>
            <a:lvl5pPr marL="2057400" indent="-228600" eaLnBrk="0" hangingPunct="0">
              <a:defRPr sz="20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Tahoma" pitchFamily="34" charset="0"/>
                <a:ea typeface="MS PGothic" pitchFamily="34" charset="-128"/>
              </a:defRPr>
            </a:lvl9pPr>
          </a:lstStyle>
          <a:p>
            <a:pPr eaLnBrk="1" hangingPunct="1">
              <a:defRPr/>
            </a:pPr>
            <a:endParaRPr lang="en-US" sz="1800" dirty="0" smtClean="0">
              <a:solidFill>
                <a:srgbClr val="000000"/>
              </a:solidFill>
              <a:latin typeface="Arial" pitchFamily="34" charset="0"/>
            </a:endParaRPr>
          </a:p>
        </p:txBody>
      </p:sp>
      <p:sp>
        <p:nvSpPr>
          <p:cNvPr id="8" name="Line 7"/>
          <p:cNvSpPr>
            <a:spLocks noChangeShapeType="1"/>
          </p:cNvSpPr>
          <p:nvPr userDrawn="1"/>
        </p:nvSpPr>
        <p:spPr bwMode="auto">
          <a:xfrm>
            <a:off x="533400" y="990600"/>
            <a:ext cx="8229600" cy="0"/>
          </a:xfrm>
          <a:prstGeom prst="line">
            <a:avLst/>
          </a:prstGeom>
          <a:noFill/>
          <a:ln w="19050">
            <a:solidFill>
              <a:srgbClr val="336699"/>
            </a:solidFill>
            <a:round/>
            <a:headEnd/>
            <a:tailEnd/>
          </a:ln>
          <a:extLst>
            <a:ext uri="{909E8E84-426E-40DD-AFC4-6F175D3DCCD1}">
              <a14:hiddenFill xmlns:a14="http://schemas.microsoft.com/office/drawing/2010/main">
                <a:noFill/>
              </a14:hiddenFill>
            </a:ext>
          </a:extLst>
        </p:spPr>
        <p:txBody>
          <a:bodyPr/>
          <a:lstStyle/>
          <a:p>
            <a:endParaRPr lang="en-US" sz="2000" dirty="0">
              <a:solidFill>
                <a:srgbClr val="000000"/>
              </a:solidFill>
              <a:latin typeface="Tahoma" pitchFamily="34" charset="0"/>
              <a:ea typeface="MS PGothic" pitchFamily="34" charset="-128"/>
            </a:endParaRPr>
          </a:p>
        </p:txBody>
      </p:sp>
      <p:sp>
        <p:nvSpPr>
          <p:cNvPr id="9" name="Text Box 10"/>
          <p:cNvSpPr txBox="1">
            <a:spLocks noChangeArrowheads="1"/>
          </p:cNvSpPr>
          <p:nvPr userDrawn="1"/>
        </p:nvSpPr>
        <p:spPr bwMode="auto">
          <a:xfrm>
            <a:off x="8610600" y="6410331"/>
            <a:ext cx="381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ea typeface="MS PGothic" pitchFamily="34" charset="-128"/>
              </a:defRPr>
            </a:lvl1pPr>
            <a:lvl2pPr marL="742950" indent="-285750" eaLnBrk="0" hangingPunct="0">
              <a:defRPr sz="2000">
                <a:solidFill>
                  <a:schemeClr val="tx1"/>
                </a:solidFill>
                <a:latin typeface="Tahoma" pitchFamily="34" charset="0"/>
                <a:ea typeface="MS PGothic" pitchFamily="34" charset="-128"/>
              </a:defRPr>
            </a:lvl2pPr>
            <a:lvl3pPr marL="1143000" indent="-228600" eaLnBrk="0" hangingPunct="0">
              <a:defRPr sz="2000">
                <a:solidFill>
                  <a:schemeClr val="tx1"/>
                </a:solidFill>
                <a:latin typeface="Tahoma" pitchFamily="34" charset="0"/>
                <a:ea typeface="MS PGothic" pitchFamily="34" charset="-128"/>
              </a:defRPr>
            </a:lvl3pPr>
            <a:lvl4pPr marL="1600200" indent="-228600" eaLnBrk="0" hangingPunct="0">
              <a:defRPr sz="2000">
                <a:solidFill>
                  <a:schemeClr val="tx1"/>
                </a:solidFill>
                <a:latin typeface="Tahoma" pitchFamily="34" charset="0"/>
                <a:ea typeface="MS PGothic" pitchFamily="34" charset="-128"/>
              </a:defRPr>
            </a:lvl4pPr>
            <a:lvl5pPr marL="2057400" indent="-228600" eaLnBrk="0" hangingPunct="0">
              <a:defRPr sz="20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Tahoma" pitchFamily="34" charset="0"/>
                <a:ea typeface="MS PGothic" pitchFamily="34" charset="-128"/>
              </a:defRPr>
            </a:lvl9pPr>
          </a:lstStyle>
          <a:p>
            <a:pPr algn="r" eaLnBrk="1" hangingPunct="1">
              <a:spcBef>
                <a:spcPct val="50000"/>
              </a:spcBef>
              <a:defRPr/>
            </a:pPr>
            <a:fld id="{D6CF446D-9B61-450E-A61B-F5F4C7154AB4}" type="slidenum">
              <a:rPr lang="en-US" sz="1200" smtClean="0">
                <a:solidFill>
                  <a:srgbClr val="000000"/>
                </a:solidFill>
                <a:latin typeface="Arial" pitchFamily="34" charset="0"/>
              </a:rPr>
              <a:pPr algn="r" eaLnBrk="1" hangingPunct="1">
                <a:spcBef>
                  <a:spcPct val="50000"/>
                </a:spcBef>
                <a:defRPr/>
              </a:pPr>
              <a:t>‹#›</a:t>
            </a:fld>
            <a:endParaRPr lang="en-US" sz="1200" dirty="0" smtClean="0">
              <a:solidFill>
                <a:srgbClr val="000000"/>
              </a:solidFill>
              <a:latin typeface="Arial" pitchFamily="34" charset="0"/>
            </a:endParaRPr>
          </a:p>
        </p:txBody>
      </p:sp>
      <p:sp>
        <p:nvSpPr>
          <p:cNvPr id="10" name="TextBox 12"/>
          <p:cNvSpPr txBox="1">
            <a:spLocks noChangeArrowheads="1"/>
          </p:cNvSpPr>
          <p:nvPr userDrawn="1"/>
        </p:nvSpPr>
        <p:spPr bwMode="auto">
          <a:xfrm>
            <a:off x="6400800" y="6477008"/>
            <a:ext cx="2514600"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ea typeface="MS PGothic" pitchFamily="34" charset="-128"/>
              </a:defRPr>
            </a:lvl1pPr>
            <a:lvl2pPr marL="742950" indent="-285750" eaLnBrk="0" hangingPunct="0">
              <a:defRPr sz="2000">
                <a:solidFill>
                  <a:schemeClr val="tx1"/>
                </a:solidFill>
                <a:latin typeface="Tahoma" pitchFamily="34" charset="0"/>
                <a:ea typeface="MS PGothic" pitchFamily="34" charset="-128"/>
              </a:defRPr>
            </a:lvl2pPr>
            <a:lvl3pPr marL="1143000" indent="-228600" eaLnBrk="0" hangingPunct="0">
              <a:defRPr sz="2000">
                <a:solidFill>
                  <a:schemeClr val="tx1"/>
                </a:solidFill>
                <a:latin typeface="Tahoma" pitchFamily="34" charset="0"/>
                <a:ea typeface="MS PGothic" pitchFamily="34" charset="-128"/>
              </a:defRPr>
            </a:lvl3pPr>
            <a:lvl4pPr marL="1600200" indent="-228600" eaLnBrk="0" hangingPunct="0">
              <a:defRPr sz="2000">
                <a:solidFill>
                  <a:schemeClr val="tx1"/>
                </a:solidFill>
                <a:latin typeface="Tahoma" pitchFamily="34" charset="0"/>
                <a:ea typeface="MS PGothic" pitchFamily="34" charset="-128"/>
              </a:defRPr>
            </a:lvl4pPr>
            <a:lvl5pPr marL="2057400" indent="-228600" eaLnBrk="0" hangingPunct="0">
              <a:defRPr sz="20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Tahoma" pitchFamily="34" charset="0"/>
                <a:ea typeface="MS PGothic" pitchFamily="34" charset="-128"/>
              </a:defRPr>
            </a:lvl9pPr>
          </a:lstStyle>
          <a:p>
            <a:pPr>
              <a:lnSpc>
                <a:spcPts val="900"/>
              </a:lnSpc>
              <a:buFont typeface="Arial" pitchFamily="34" charset="0"/>
              <a:buNone/>
              <a:defRPr/>
            </a:pPr>
            <a:r>
              <a:rPr lang="en-US" sz="1000" b="1" dirty="0" smtClean="0">
                <a:solidFill>
                  <a:srgbClr val="000000"/>
                </a:solidFill>
                <a:latin typeface="Arial" pitchFamily="34" charset="0"/>
              </a:rPr>
              <a:t>U.S. Department of Transportation</a:t>
            </a:r>
          </a:p>
        </p:txBody>
      </p:sp>
      <p:pic>
        <p:nvPicPr>
          <p:cNvPr id="11" name="Picture 11" descr="Triscallion_Black"/>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172200" y="6430971"/>
            <a:ext cx="2746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152400"/>
            <a:ext cx="8229600" cy="808038"/>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219200"/>
            <a:ext cx="3657600" cy="609600"/>
          </a:xfrm>
          <a:solidFill>
            <a:srgbClr val="064E96"/>
          </a:solidFill>
          <a:ln>
            <a:solidFill>
              <a:schemeClr val="tx1"/>
            </a:solidFill>
          </a:ln>
        </p:spPr>
        <p:txBody>
          <a:bodyPr anchor="ctr"/>
          <a:lstStyle>
            <a:lvl1pPr marL="0" indent="0" algn="ctr">
              <a:buNone/>
              <a:defRPr sz="1400" b="1">
                <a:solidFill>
                  <a:schemeClr val="accent3"/>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1828801"/>
            <a:ext cx="3657600" cy="3657600"/>
          </a:xfrm>
          <a:ln>
            <a:solidFill>
              <a:schemeClr val="tx1"/>
            </a:solidFill>
          </a:ln>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97429" y="1219200"/>
            <a:ext cx="3660775" cy="609600"/>
          </a:xfrm>
          <a:solidFill>
            <a:srgbClr val="064E96"/>
          </a:solidFill>
          <a:ln w="9525">
            <a:solidFill>
              <a:schemeClr val="tx1"/>
            </a:solidFill>
            <a:miter lim="800000"/>
            <a:headEnd/>
            <a:tailEnd/>
          </a:ln>
        </p:spPr>
        <p:txBody>
          <a:bodyPr anchor="ctr"/>
          <a:lstStyle>
            <a:lvl1pPr marL="0" indent="0">
              <a:buNone/>
              <a:defRPr lang="en-US" sz="1400" b="1" dirty="0" smtClean="0">
                <a:solidFill>
                  <a:schemeClr val="accent3"/>
                </a:solidFill>
                <a:latin typeface="+mn-lt"/>
                <a:ea typeface="+mn-ea"/>
                <a:cs typeface="+mn-cs"/>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97429" y="1828801"/>
            <a:ext cx="3660775" cy="3657600"/>
          </a:xfrm>
          <a:ln>
            <a:solidFill>
              <a:schemeClr val="tx1"/>
            </a:solidFill>
          </a:ln>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68735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2942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8607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1073533"/>
            <a:ext cx="3008313" cy="450475"/>
          </a:xfrm>
        </p:spPr>
        <p:txBody>
          <a:bodyPr anchor="b"/>
          <a:lstStyle>
            <a:lvl1pPr algn="l">
              <a:defRPr sz="1600" b="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2" y="1585186"/>
            <a:ext cx="3008313" cy="4663214"/>
          </a:xfrm>
        </p:spPr>
        <p:txBody>
          <a:bodyPr/>
          <a:lstStyle>
            <a:lvl1pPr marL="0" indent="0">
              <a:buNone/>
              <a:defRPr sz="16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dirty="0" smtClean="0"/>
              <a:t>Click to edit Master text styles</a:t>
            </a:r>
          </a:p>
        </p:txBody>
      </p:sp>
      <p:sp>
        <p:nvSpPr>
          <p:cNvPr id="5" name="Content Placeholder 3"/>
          <p:cNvSpPr>
            <a:spLocks noGrp="1"/>
          </p:cNvSpPr>
          <p:nvPr>
            <p:ph sz="half" idx="10"/>
          </p:nvPr>
        </p:nvSpPr>
        <p:spPr>
          <a:xfrm>
            <a:off x="3581400" y="1066800"/>
            <a:ext cx="5105400" cy="5181600"/>
          </a:xfrm>
          <a:ln>
            <a:noFill/>
          </a:ln>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99477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838201"/>
            <a:ext cx="5486400" cy="3889374"/>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Tree>
    <p:extLst>
      <p:ext uri="{BB962C8B-B14F-4D97-AF65-F5344CB8AC3E}">
        <p14:creationId xmlns:p14="http://schemas.microsoft.com/office/powerpoint/2010/main" val="3239374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Vertical Text Placeholder 2"/>
          <p:cNvSpPr>
            <a:spLocks noGrp="1"/>
          </p:cNvSpPr>
          <p:nvPr>
            <p:ph type="body" orient="vert" idx="10"/>
          </p:nvPr>
        </p:nvSpPr>
        <p:spPr>
          <a:xfrm>
            <a:off x="457200" y="1295400"/>
            <a:ext cx="8229600" cy="4572000"/>
          </a:xfrm>
        </p:spPr>
        <p:txBody>
          <a:bodyPr vert="eaVert"/>
          <a:lstStyle>
            <a:lvl1pPr marL="384029" indent="-210301">
              <a:defRPr/>
            </a:lvl1pPr>
            <a:lvl2pPr marL="594330">
              <a:defRPr/>
            </a:lvl2pPr>
            <a:lvl3pPr marL="804632">
              <a:defRPr/>
            </a:lvl3pPr>
            <a:lvl4pPr marL="1042365">
              <a:defRPr/>
            </a:lvl4pPr>
            <a:lvl5pPr marL="1298384">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90109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7"/>
            <a:ext cx="2057400" cy="49831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838207"/>
            <a:ext cx="6019800" cy="4983163"/>
          </a:xfrm>
        </p:spPr>
        <p:txBody>
          <a:bodyPr vert="eaVert"/>
          <a:lstStyle>
            <a:lvl1pPr marL="384029" indent="-210301">
              <a:defRPr/>
            </a:lvl1pPr>
            <a:lvl2pPr marL="594330">
              <a:defRPr/>
            </a:lvl2pPr>
            <a:lvl3pPr marL="804632">
              <a:defRPr/>
            </a:lvl3pPr>
            <a:lvl4pPr marL="1042365">
              <a:defRPr/>
            </a:lvl4pPr>
            <a:lvl5pPr marL="1298384">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37036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180975"/>
            <a:ext cx="8229600" cy="762000"/>
          </a:xfrm>
        </p:spPr>
        <p:txBody>
          <a:bodyPr/>
          <a:lstStyle/>
          <a:p>
            <a:r>
              <a:rPr lang="en-US" dirty="0" smtClean="0"/>
              <a:t>Click to edit Master title style</a:t>
            </a:r>
            <a:endParaRPr lang="en-US" dirty="0"/>
          </a:p>
        </p:txBody>
      </p:sp>
      <p:sp>
        <p:nvSpPr>
          <p:cNvPr id="3" name="Table Placeholder 2"/>
          <p:cNvSpPr>
            <a:spLocks noGrp="1"/>
          </p:cNvSpPr>
          <p:nvPr>
            <p:ph type="tbl" idx="1"/>
          </p:nvPr>
        </p:nvSpPr>
        <p:spPr>
          <a:xfrm>
            <a:off x="457200" y="1295400"/>
            <a:ext cx="8229600" cy="4525963"/>
          </a:xfrm>
        </p:spPr>
        <p:txBody>
          <a:bodyPr/>
          <a:lstStyle/>
          <a:p>
            <a:pPr lvl="0"/>
            <a:endParaRPr lang="en-US" noProof="0" dirty="0" smtClean="0"/>
          </a:p>
        </p:txBody>
      </p:sp>
    </p:spTree>
    <p:extLst>
      <p:ext uri="{BB962C8B-B14F-4D97-AF65-F5344CB8AC3E}">
        <p14:creationId xmlns:p14="http://schemas.microsoft.com/office/powerpoint/2010/main" val="640043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RITA TITLE SLI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2103120"/>
            <a:ext cx="9144000" cy="533400"/>
          </a:xfrm>
          <a:prstGeom prst="rect">
            <a:avLst/>
          </a:prstGeom>
        </p:spPr>
        <p:txBody>
          <a:bodyPr/>
          <a:lstStyle>
            <a:lvl1pPr algn="ctr">
              <a:buNone/>
              <a:defRPr sz="2800" b="0" baseline="0">
                <a:solidFill>
                  <a:schemeClr val="tx1"/>
                </a:solidFill>
                <a:latin typeface="+mn-lt"/>
              </a:defRPr>
            </a:lvl1pPr>
            <a:lvl2pPr algn="l">
              <a:buNone/>
              <a:defRPr sz="2800" b="1">
                <a:latin typeface="+mn-lt"/>
              </a:defRPr>
            </a:lvl2pPr>
            <a:lvl3pPr algn="l">
              <a:buNone/>
              <a:defRPr sz="2800" b="1">
                <a:latin typeface="+mn-lt"/>
              </a:defRPr>
            </a:lvl3pPr>
            <a:lvl4pPr algn="l">
              <a:buNone/>
              <a:defRPr sz="2800" b="1">
                <a:latin typeface="+mn-lt"/>
              </a:defRPr>
            </a:lvl4pPr>
            <a:lvl5pPr algn="l">
              <a:buNone/>
              <a:defRPr sz="2800" b="1">
                <a:latin typeface="+mn-lt"/>
              </a:defRPr>
            </a:lvl5pPr>
          </a:lstStyle>
          <a:p>
            <a:pPr lvl="0"/>
            <a:r>
              <a:rPr lang="en-US" dirty="0" smtClean="0"/>
              <a:t>Click to edit Master text styles</a:t>
            </a:r>
          </a:p>
        </p:txBody>
      </p:sp>
      <p:sp>
        <p:nvSpPr>
          <p:cNvPr id="9" name="Text Placeholder 3"/>
          <p:cNvSpPr>
            <a:spLocks noGrp="1"/>
          </p:cNvSpPr>
          <p:nvPr>
            <p:ph type="body" sz="quarter" idx="11"/>
          </p:nvPr>
        </p:nvSpPr>
        <p:spPr>
          <a:xfrm>
            <a:off x="0" y="3108960"/>
            <a:ext cx="9144000" cy="533400"/>
          </a:xfrm>
          <a:prstGeom prst="rect">
            <a:avLst/>
          </a:prstGeom>
        </p:spPr>
        <p:txBody>
          <a:bodyPr/>
          <a:lstStyle>
            <a:lvl1pPr algn="ctr">
              <a:buNone/>
              <a:defRPr sz="2800" b="1">
                <a:solidFill>
                  <a:schemeClr val="tx1"/>
                </a:solidFill>
                <a:latin typeface="+mn-lt"/>
              </a:defRPr>
            </a:lvl1pPr>
            <a:lvl2pPr algn="l">
              <a:buNone/>
              <a:defRPr sz="2800" b="1">
                <a:latin typeface="+mn-lt"/>
              </a:defRPr>
            </a:lvl2pPr>
            <a:lvl3pPr algn="l">
              <a:buNone/>
              <a:defRPr sz="2800" b="1">
                <a:latin typeface="+mn-lt"/>
              </a:defRPr>
            </a:lvl3pPr>
            <a:lvl4pPr algn="l">
              <a:buNone/>
              <a:defRPr sz="2800" b="1">
                <a:latin typeface="+mn-lt"/>
              </a:defRPr>
            </a:lvl4pPr>
            <a:lvl5pPr algn="l">
              <a:buNone/>
              <a:defRPr sz="2800" b="1">
                <a:latin typeface="+mn-lt"/>
              </a:defRPr>
            </a:lvl5pPr>
          </a:lstStyle>
          <a:p>
            <a:pPr lvl="0"/>
            <a:r>
              <a:rPr lang="en-US" dirty="0" smtClean="0"/>
              <a:t>Click to edit Master text styles</a:t>
            </a:r>
          </a:p>
        </p:txBody>
      </p:sp>
      <p:sp>
        <p:nvSpPr>
          <p:cNvPr id="12" name="Text Placeholder 3"/>
          <p:cNvSpPr>
            <a:spLocks noGrp="1"/>
          </p:cNvSpPr>
          <p:nvPr>
            <p:ph type="body" sz="quarter" idx="12"/>
          </p:nvPr>
        </p:nvSpPr>
        <p:spPr>
          <a:xfrm>
            <a:off x="0" y="4114800"/>
            <a:ext cx="9144000" cy="533400"/>
          </a:xfrm>
          <a:prstGeom prst="rect">
            <a:avLst/>
          </a:prstGeom>
        </p:spPr>
        <p:txBody>
          <a:bodyPr/>
          <a:lstStyle>
            <a:lvl1pPr algn="ctr">
              <a:buNone/>
              <a:defRPr sz="2000" b="0" baseline="0">
                <a:solidFill>
                  <a:schemeClr val="tx1"/>
                </a:solidFill>
                <a:latin typeface="+mn-lt"/>
              </a:defRPr>
            </a:lvl1pPr>
            <a:lvl2pPr algn="l">
              <a:buNone/>
              <a:defRPr sz="2800" b="1">
                <a:latin typeface="+mn-lt"/>
              </a:defRPr>
            </a:lvl2pPr>
            <a:lvl3pPr algn="l">
              <a:buNone/>
              <a:defRPr sz="2800" b="1">
                <a:latin typeface="+mn-lt"/>
              </a:defRPr>
            </a:lvl3pPr>
            <a:lvl4pPr algn="l">
              <a:buNone/>
              <a:defRPr sz="2800" b="1">
                <a:latin typeface="+mn-lt"/>
              </a:defRPr>
            </a:lvl4pPr>
            <a:lvl5pPr algn="l">
              <a:buNone/>
              <a:defRPr sz="2800" b="1">
                <a:latin typeface="+mn-lt"/>
              </a:defRPr>
            </a:lvl5pPr>
          </a:lstStyle>
          <a:p>
            <a:pPr lvl="0"/>
            <a:r>
              <a:rPr lang="en-US" dirty="0" smtClean="0"/>
              <a:t>Click to edit Master text styles</a:t>
            </a:r>
          </a:p>
        </p:txBody>
      </p:sp>
      <p:grpSp>
        <p:nvGrpSpPr>
          <p:cNvPr id="7" name="Group 6"/>
          <p:cNvGrpSpPr/>
          <p:nvPr userDrawn="1"/>
        </p:nvGrpSpPr>
        <p:grpSpPr>
          <a:xfrm>
            <a:off x="0" y="0"/>
            <a:ext cx="9144000" cy="6858000"/>
            <a:chOff x="2895600" y="-1066800"/>
            <a:chExt cx="9144000" cy="6858000"/>
          </a:xfrm>
          <a:noFill/>
        </p:grpSpPr>
        <p:sp>
          <p:nvSpPr>
            <p:cNvPr id="8" name="Rectangle 7"/>
            <p:cNvSpPr/>
            <p:nvPr userDrawn="1"/>
          </p:nvSpPr>
          <p:spPr bwMode="auto">
            <a:xfrm>
              <a:off x="2895600" y="-1066800"/>
              <a:ext cx="9144000" cy="685800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54"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pic>
          <p:nvPicPr>
            <p:cNvPr id="10" name="Picture 9" descr="ITS JPO_Header_Retina.jpg"/>
            <p:cNvPicPr>
              <a:picLocks noChangeAspect="1"/>
            </p:cNvPicPr>
            <p:nvPr userDrawn="1"/>
          </p:nvPicPr>
          <p:blipFill>
            <a:blip r:embed="rId2" cstate="print"/>
            <a:stretch>
              <a:fillRect/>
            </a:stretch>
          </p:blipFill>
          <p:spPr>
            <a:xfrm>
              <a:off x="2895600" y="-1066800"/>
              <a:ext cx="9144000" cy="822960"/>
            </a:xfrm>
            <a:prstGeom prst="rect">
              <a:avLst/>
            </a:prstGeom>
            <a:grpFill/>
          </p:spPr>
        </p:pic>
      </p:grpSp>
      <p:sp>
        <p:nvSpPr>
          <p:cNvPr id="14" name="Line 7"/>
          <p:cNvSpPr>
            <a:spLocks noChangeShapeType="1"/>
          </p:cNvSpPr>
          <p:nvPr userDrawn="1"/>
        </p:nvSpPr>
        <p:spPr bwMode="auto">
          <a:xfrm>
            <a:off x="182880" y="990600"/>
            <a:ext cx="8778240" cy="0"/>
          </a:xfrm>
          <a:prstGeom prst="line">
            <a:avLst/>
          </a:prstGeom>
          <a:noFill/>
          <a:ln w="19050">
            <a:solidFill>
              <a:srgbClr val="336699"/>
            </a:solidFill>
            <a:round/>
            <a:headEnd/>
            <a:tailEnd/>
          </a:ln>
          <a:effectLst/>
        </p:spPr>
        <p:txBody>
          <a:bodyPr/>
          <a:lstStyle/>
          <a:p>
            <a:pPr algn="r">
              <a:defRPr/>
            </a:pPr>
            <a:endParaRPr lang="en-US" sz="1400" i="1" dirty="0">
              <a:solidFill>
                <a:schemeClr val="bg1"/>
              </a:solidFill>
              <a:latin typeface="Arial" charset="0"/>
              <a:ea typeface="+mn-ea"/>
              <a:cs typeface="+mn-cs"/>
            </a:endParaRPr>
          </a:p>
        </p:txBody>
      </p:sp>
    </p:spTree>
    <p:extLst>
      <p:ext uri="{BB962C8B-B14F-4D97-AF65-F5344CB8AC3E}">
        <p14:creationId xmlns:p14="http://schemas.microsoft.com/office/powerpoint/2010/main" val="23527510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ITA TITLE SLIDE!">
    <p:spTree>
      <p:nvGrpSpPr>
        <p:cNvPr id="1" name=""/>
        <p:cNvGrpSpPr/>
        <p:nvPr/>
      </p:nvGrpSpPr>
      <p:grpSpPr>
        <a:xfrm>
          <a:off x="0" y="0"/>
          <a:ext cx="0" cy="0"/>
          <a:chOff x="0" y="0"/>
          <a:chExt cx="0" cy="0"/>
        </a:xfrm>
      </p:grpSpPr>
      <p:sp>
        <p:nvSpPr>
          <p:cNvPr id="13" name="Rectangle 4"/>
          <p:cNvSpPr>
            <a:spLocks noGrp="1" noChangeArrowheads="1"/>
          </p:cNvSpPr>
          <p:nvPr>
            <p:ph type="title"/>
          </p:nvPr>
        </p:nvSpPr>
        <p:spPr bwMode="auto">
          <a:xfrm>
            <a:off x="2377439" y="1371600"/>
            <a:ext cx="649224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4" name="Content Placeholder 2"/>
          <p:cNvSpPr>
            <a:spLocks noGrp="1"/>
          </p:cNvSpPr>
          <p:nvPr>
            <p:ph idx="1"/>
          </p:nvPr>
        </p:nvSpPr>
        <p:spPr>
          <a:xfrm>
            <a:off x="2377442" y="2194560"/>
            <a:ext cx="6528123" cy="4572000"/>
          </a:xfrm>
          <a:prstGeom prst="rect">
            <a:avLst/>
          </a:prstGeom>
        </p:spPr>
        <p:txBody>
          <a:bodyPr/>
          <a:lstStyle>
            <a:lvl1pPr>
              <a:spcBef>
                <a:spcPts val="0"/>
              </a:spcBef>
              <a:spcAft>
                <a:spcPts val="1800"/>
              </a:spcAft>
              <a:defRPr>
                <a:solidFill>
                  <a:schemeClr val="tx1"/>
                </a:solidFill>
              </a:defRPr>
            </a:lvl1pPr>
            <a:lvl2pPr>
              <a:spcBef>
                <a:spcPts val="0"/>
              </a:spcBef>
              <a:spcAft>
                <a:spcPts val="1800"/>
              </a:spcAft>
              <a:defRPr>
                <a:solidFill>
                  <a:schemeClr val="tx1"/>
                </a:solidFill>
              </a:defRPr>
            </a:lvl2pPr>
            <a:lvl3pPr>
              <a:spcBef>
                <a:spcPts val="0"/>
              </a:spcBef>
              <a:spcAft>
                <a:spcPts val="1800"/>
              </a:spcAft>
              <a:defRPr>
                <a:solidFill>
                  <a:schemeClr val="tx1"/>
                </a:solidFill>
              </a:defRPr>
            </a:lvl3pPr>
            <a:lvl4pPr>
              <a:spcBef>
                <a:spcPts val="0"/>
              </a:spcBef>
              <a:spcAft>
                <a:spcPts val="1800"/>
              </a:spcAft>
              <a:defRPr>
                <a:solidFill>
                  <a:schemeClr val="tx1"/>
                </a:solidFill>
              </a:defRPr>
            </a:lvl4pPr>
            <a:lvl5pPr>
              <a:spcBef>
                <a:spcPts val="0"/>
              </a:spcBef>
              <a:spcAft>
                <a:spcPts val="1800"/>
              </a:spcAft>
              <a:defRPr>
                <a:solidFill>
                  <a:schemeClr val="tx1"/>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2780104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RITA TITLE SLIDE!">
    <p:spTree>
      <p:nvGrpSpPr>
        <p:cNvPr id="1" name=""/>
        <p:cNvGrpSpPr/>
        <p:nvPr/>
      </p:nvGrpSpPr>
      <p:grpSpPr>
        <a:xfrm>
          <a:off x="0" y="0"/>
          <a:ext cx="0" cy="0"/>
          <a:chOff x="0" y="0"/>
          <a:chExt cx="0" cy="0"/>
        </a:xfrm>
      </p:grpSpPr>
      <p:sp>
        <p:nvSpPr>
          <p:cNvPr id="13" name="Text Placeholder 15"/>
          <p:cNvSpPr>
            <a:spLocks noGrp="1"/>
          </p:cNvSpPr>
          <p:nvPr>
            <p:ph type="body" sz="quarter" idx="10"/>
          </p:nvPr>
        </p:nvSpPr>
        <p:spPr>
          <a:xfrm>
            <a:off x="182880" y="2743200"/>
            <a:ext cx="8778240" cy="1645920"/>
          </a:xfrm>
          <a:prstGeom prst="rect">
            <a:avLst/>
          </a:prstGeom>
        </p:spPr>
        <p:txBody>
          <a:bodyPr/>
          <a:lstStyle>
            <a:lvl1pPr marL="0" indent="0" algn="ctr">
              <a:buFont typeface="Arial" pitchFamily="34" charset="0"/>
              <a:buNone/>
              <a:defRPr sz="4000">
                <a:latin typeface="Arial Black" pitchFamily="34" charset="0"/>
              </a:defRPr>
            </a:lvl1pPr>
          </a:lstStyle>
          <a:p>
            <a:endParaRPr lang="en-US" sz="4000" dirty="0">
              <a:latin typeface="Arial Black" pitchFamily="34" charset="0"/>
            </a:endParaRPr>
          </a:p>
        </p:txBody>
      </p:sp>
      <p:sp>
        <p:nvSpPr>
          <p:cNvPr id="14" name="Text Placeholder 16"/>
          <p:cNvSpPr>
            <a:spLocks noGrp="1"/>
          </p:cNvSpPr>
          <p:nvPr>
            <p:ph type="body" sz="quarter" idx="11"/>
          </p:nvPr>
        </p:nvSpPr>
        <p:spPr>
          <a:xfrm>
            <a:off x="182880" y="5196447"/>
            <a:ext cx="8778240" cy="365760"/>
          </a:xfrm>
          <a:prstGeom prst="rect">
            <a:avLst/>
          </a:prstGeom>
        </p:spPr>
        <p:txBody>
          <a:bodyPr/>
          <a:lstStyle>
            <a:lvl1pPr marL="0" indent="0" algn="ctr">
              <a:buFont typeface="Arial" pitchFamily="34" charset="0"/>
              <a:buNone/>
              <a:defRPr sz="2800" b="1">
                <a:latin typeface="Arial" pitchFamily="34" charset="0"/>
                <a:cs typeface="Arial" pitchFamily="34" charset="0"/>
              </a:defRPr>
            </a:lvl1pPr>
          </a:lstStyle>
          <a:p>
            <a:endParaRPr lang="en-US" dirty="0"/>
          </a:p>
        </p:txBody>
      </p:sp>
      <p:sp>
        <p:nvSpPr>
          <p:cNvPr id="15" name="Text Placeholder 16"/>
          <p:cNvSpPr>
            <a:spLocks noGrp="1"/>
          </p:cNvSpPr>
          <p:nvPr>
            <p:ph type="body" sz="quarter" idx="12"/>
          </p:nvPr>
        </p:nvSpPr>
        <p:spPr>
          <a:xfrm>
            <a:off x="182880" y="5720553"/>
            <a:ext cx="8778240" cy="365760"/>
          </a:xfrm>
          <a:prstGeom prst="rect">
            <a:avLst/>
          </a:prstGeom>
        </p:spPr>
        <p:txBody>
          <a:bodyPr/>
          <a:lstStyle>
            <a:lvl1pPr marL="0" indent="0" algn="ctr">
              <a:buFont typeface="Arial" pitchFamily="34" charset="0"/>
              <a:buNone/>
              <a:defRPr sz="2000" b="0">
                <a:latin typeface="Arial" pitchFamily="34" charset="0"/>
                <a:cs typeface="Arial" pitchFamily="34" charset="0"/>
              </a:defRPr>
            </a:lvl1pPr>
          </a:lstStyle>
          <a:p>
            <a:endParaRPr lang="en-US" dirty="0"/>
          </a:p>
        </p:txBody>
      </p:sp>
      <p:pic>
        <p:nvPicPr>
          <p:cNvPr id="10" name="Picture 9" descr="Speed Warning"/>
          <p:cNvPicPr>
            <a:picLocks noChangeArrowheads="1"/>
          </p:cNvPicPr>
          <p:nvPr userDrawn="1"/>
        </p:nvPicPr>
        <p:blipFill rotWithShape="1">
          <a:blip r:embed="rId2" cstate="email">
            <a:clrChange>
              <a:clrFrom>
                <a:srgbClr val="6494CE"/>
              </a:clrFrom>
              <a:clrTo>
                <a:srgbClr val="6494CE">
                  <a:alpha val="0"/>
                </a:srgbClr>
              </a:clrTo>
            </a:clrChange>
            <a:duotone>
              <a:schemeClr val="accent1">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brightnessContrast bright="40000" contrast="-20000"/>
                    </a14:imgEffect>
                  </a14:imgLayer>
                </a14:imgProps>
              </a:ext>
              <a:ext uri="{28A0092B-C50C-407E-A947-70E740481C1C}">
                <a14:useLocalDpi xmlns:a14="http://schemas.microsoft.com/office/drawing/2010/main"/>
              </a:ext>
            </a:extLst>
          </a:blip>
          <a:srcRect/>
          <a:stretch/>
        </p:blipFill>
        <p:spPr bwMode="auto">
          <a:xfrm>
            <a:off x="1226321" y="6226056"/>
            <a:ext cx="2121498" cy="640080"/>
          </a:xfrm>
          <a:prstGeom prst="rect">
            <a:avLst/>
          </a:prstGeom>
          <a:solidFill>
            <a:srgbClr val="5E91CC"/>
          </a:solidFill>
          <a:ln>
            <a:noFill/>
          </a:ln>
        </p:spPr>
      </p:pic>
      <p:sp>
        <p:nvSpPr>
          <p:cNvPr id="11" name="Rectangle 10"/>
          <p:cNvSpPr/>
          <p:nvPr userDrawn="1"/>
        </p:nvSpPr>
        <p:spPr>
          <a:xfrm>
            <a:off x="1198941" y="6226932"/>
            <a:ext cx="7945060" cy="640080"/>
          </a:xfrm>
          <a:prstGeom prst="rect">
            <a:avLst/>
          </a:prstGeom>
          <a:gradFill flip="none" rotWithShape="1">
            <a:gsLst>
              <a:gs pos="0">
                <a:schemeClr val="accent5">
                  <a:lumMod val="38000"/>
                </a:schemeClr>
              </a:gs>
              <a:gs pos="50000">
                <a:schemeClr val="accent5">
                  <a:lumMod val="83000"/>
                  <a:lumOff val="17000"/>
                </a:schemeClr>
              </a:gs>
              <a:gs pos="100000">
                <a:schemeClr val="accent1">
                  <a:lumMod val="60000"/>
                  <a:lumOff val="4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6" name="Rectangle 15"/>
          <p:cNvSpPr/>
          <p:nvPr userDrawn="1"/>
        </p:nvSpPr>
        <p:spPr>
          <a:xfrm flipH="1">
            <a:off x="-3442" y="6224178"/>
            <a:ext cx="1645920" cy="640080"/>
          </a:xfrm>
          <a:prstGeom prst="rect">
            <a:avLst/>
          </a:prstGeom>
          <a:gradFill>
            <a:gsLst>
              <a:gs pos="0">
                <a:schemeClr val="accent5">
                  <a:lumMod val="38000"/>
                </a:schemeClr>
              </a:gs>
              <a:gs pos="50000">
                <a:schemeClr val="accent5">
                  <a:lumMod val="83000"/>
                  <a:lumOff val="17000"/>
                </a:schemeClr>
              </a:gs>
              <a:gs pos="100000">
                <a:schemeClr val="accent1">
                  <a:lumMod val="60000"/>
                  <a:lumOff val="40000"/>
                  <a:alpha val="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nvGrpSpPr>
          <p:cNvPr id="12" name="Group 11"/>
          <p:cNvGrpSpPr/>
          <p:nvPr userDrawn="1"/>
        </p:nvGrpSpPr>
        <p:grpSpPr>
          <a:xfrm>
            <a:off x="0" y="0"/>
            <a:ext cx="9144000" cy="6858000"/>
            <a:chOff x="2895600" y="-1066800"/>
            <a:chExt cx="9144000" cy="6858000"/>
          </a:xfrm>
          <a:noFill/>
        </p:grpSpPr>
        <p:sp>
          <p:nvSpPr>
            <p:cNvPr id="17" name="Rectangle 16"/>
            <p:cNvSpPr/>
            <p:nvPr userDrawn="1"/>
          </p:nvSpPr>
          <p:spPr bwMode="auto">
            <a:xfrm>
              <a:off x="2895600" y="-1066800"/>
              <a:ext cx="9144000" cy="685800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54"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pic>
          <p:nvPicPr>
            <p:cNvPr id="20" name="Picture 19" descr="ITS JPO_Header_Retina.jpg"/>
            <p:cNvPicPr>
              <a:picLocks noChangeAspect="1"/>
            </p:cNvPicPr>
            <p:nvPr userDrawn="1"/>
          </p:nvPicPr>
          <p:blipFill>
            <a:blip r:embed="rId4" cstate="print"/>
            <a:stretch>
              <a:fillRect/>
            </a:stretch>
          </p:blipFill>
          <p:spPr>
            <a:xfrm>
              <a:off x="2895600" y="-1066800"/>
              <a:ext cx="9144000" cy="822960"/>
            </a:xfrm>
            <a:prstGeom prst="rect">
              <a:avLst/>
            </a:prstGeom>
            <a:grpFill/>
          </p:spPr>
        </p:pic>
      </p:grpSp>
      <p:sp>
        <p:nvSpPr>
          <p:cNvPr id="21" name="Line 7"/>
          <p:cNvSpPr>
            <a:spLocks noChangeShapeType="1"/>
          </p:cNvSpPr>
          <p:nvPr userDrawn="1"/>
        </p:nvSpPr>
        <p:spPr bwMode="auto">
          <a:xfrm>
            <a:off x="182880" y="990600"/>
            <a:ext cx="8778240" cy="0"/>
          </a:xfrm>
          <a:prstGeom prst="line">
            <a:avLst/>
          </a:prstGeom>
          <a:noFill/>
          <a:ln w="19050">
            <a:solidFill>
              <a:srgbClr val="336699"/>
            </a:solidFill>
            <a:round/>
            <a:headEnd/>
            <a:tailEnd/>
          </a:ln>
          <a:effectLst/>
        </p:spPr>
        <p:txBody>
          <a:bodyPr/>
          <a:lstStyle/>
          <a:p>
            <a:pPr algn="r">
              <a:defRPr/>
            </a:pPr>
            <a:endParaRPr lang="en-US" sz="1400" i="1" dirty="0">
              <a:solidFill>
                <a:schemeClr val="bg1"/>
              </a:solidFill>
              <a:latin typeface="Arial" charset="0"/>
              <a:ea typeface="+mn-ea"/>
              <a:cs typeface="+mn-cs"/>
            </a:endParaRPr>
          </a:p>
        </p:txBody>
      </p:sp>
    </p:spTree>
    <p:extLst>
      <p:ext uri="{BB962C8B-B14F-4D97-AF65-F5344CB8AC3E}">
        <p14:creationId xmlns:p14="http://schemas.microsoft.com/office/powerpoint/2010/main" val="5335639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TA TITLE SLI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2103120"/>
            <a:ext cx="9144000" cy="533400"/>
          </a:xfrm>
          <a:prstGeom prst="rect">
            <a:avLst/>
          </a:prstGeom>
        </p:spPr>
        <p:txBody>
          <a:bodyPr/>
          <a:lstStyle>
            <a:lvl1pPr algn="ctr">
              <a:buNone/>
              <a:defRPr sz="2800" b="0" baseline="0">
                <a:solidFill>
                  <a:schemeClr val="tx1"/>
                </a:solidFill>
                <a:latin typeface="+mn-lt"/>
              </a:defRPr>
            </a:lvl1pPr>
            <a:lvl2pPr algn="l">
              <a:buNone/>
              <a:defRPr sz="2800" b="1">
                <a:latin typeface="+mn-lt"/>
              </a:defRPr>
            </a:lvl2pPr>
            <a:lvl3pPr algn="l">
              <a:buNone/>
              <a:defRPr sz="2800" b="1">
                <a:latin typeface="+mn-lt"/>
              </a:defRPr>
            </a:lvl3pPr>
            <a:lvl4pPr algn="l">
              <a:buNone/>
              <a:defRPr sz="2800" b="1">
                <a:latin typeface="+mn-lt"/>
              </a:defRPr>
            </a:lvl4pPr>
            <a:lvl5pPr algn="l">
              <a:buNone/>
              <a:defRPr sz="2800" b="1">
                <a:latin typeface="+mn-lt"/>
              </a:defRPr>
            </a:lvl5pPr>
          </a:lstStyle>
          <a:p>
            <a:pPr lvl="0"/>
            <a:r>
              <a:rPr lang="en-US" dirty="0" smtClean="0"/>
              <a:t>Click to edit Master text styles</a:t>
            </a:r>
          </a:p>
        </p:txBody>
      </p:sp>
      <p:sp>
        <p:nvSpPr>
          <p:cNvPr id="9" name="Text Placeholder 3"/>
          <p:cNvSpPr>
            <a:spLocks noGrp="1"/>
          </p:cNvSpPr>
          <p:nvPr>
            <p:ph type="body" sz="quarter" idx="11"/>
          </p:nvPr>
        </p:nvSpPr>
        <p:spPr>
          <a:xfrm>
            <a:off x="0" y="3108960"/>
            <a:ext cx="9144000" cy="533400"/>
          </a:xfrm>
          <a:prstGeom prst="rect">
            <a:avLst/>
          </a:prstGeom>
        </p:spPr>
        <p:txBody>
          <a:bodyPr/>
          <a:lstStyle>
            <a:lvl1pPr algn="ctr">
              <a:buNone/>
              <a:defRPr sz="2800" b="1">
                <a:solidFill>
                  <a:schemeClr val="tx1"/>
                </a:solidFill>
                <a:latin typeface="+mn-lt"/>
              </a:defRPr>
            </a:lvl1pPr>
            <a:lvl2pPr algn="l">
              <a:buNone/>
              <a:defRPr sz="2800" b="1">
                <a:latin typeface="+mn-lt"/>
              </a:defRPr>
            </a:lvl2pPr>
            <a:lvl3pPr algn="l">
              <a:buNone/>
              <a:defRPr sz="2800" b="1">
                <a:latin typeface="+mn-lt"/>
              </a:defRPr>
            </a:lvl3pPr>
            <a:lvl4pPr algn="l">
              <a:buNone/>
              <a:defRPr sz="2800" b="1">
                <a:latin typeface="+mn-lt"/>
              </a:defRPr>
            </a:lvl4pPr>
            <a:lvl5pPr algn="l">
              <a:buNone/>
              <a:defRPr sz="2800" b="1">
                <a:latin typeface="+mn-lt"/>
              </a:defRPr>
            </a:lvl5pPr>
          </a:lstStyle>
          <a:p>
            <a:pPr lvl="0"/>
            <a:r>
              <a:rPr lang="en-US" dirty="0" smtClean="0"/>
              <a:t>Click to edit Master text styles</a:t>
            </a:r>
          </a:p>
        </p:txBody>
      </p:sp>
      <p:sp>
        <p:nvSpPr>
          <p:cNvPr id="12" name="Text Placeholder 3"/>
          <p:cNvSpPr>
            <a:spLocks noGrp="1"/>
          </p:cNvSpPr>
          <p:nvPr>
            <p:ph type="body" sz="quarter" idx="12"/>
          </p:nvPr>
        </p:nvSpPr>
        <p:spPr>
          <a:xfrm>
            <a:off x="0" y="4114800"/>
            <a:ext cx="9144000" cy="533400"/>
          </a:xfrm>
          <a:prstGeom prst="rect">
            <a:avLst/>
          </a:prstGeom>
        </p:spPr>
        <p:txBody>
          <a:bodyPr/>
          <a:lstStyle>
            <a:lvl1pPr algn="ctr">
              <a:buNone/>
              <a:defRPr sz="2000" b="0" baseline="0">
                <a:solidFill>
                  <a:schemeClr val="tx1"/>
                </a:solidFill>
                <a:latin typeface="+mn-lt"/>
              </a:defRPr>
            </a:lvl1pPr>
            <a:lvl2pPr algn="l">
              <a:buNone/>
              <a:defRPr sz="2800" b="1">
                <a:latin typeface="+mn-lt"/>
              </a:defRPr>
            </a:lvl2pPr>
            <a:lvl3pPr algn="l">
              <a:buNone/>
              <a:defRPr sz="2800" b="1">
                <a:latin typeface="+mn-lt"/>
              </a:defRPr>
            </a:lvl3pPr>
            <a:lvl4pPr algn="l">
              <a:buNone/>
              <a:defRPr sz="2800" b="1">
                <a:latin typeface="+mn-lt"/>
              </a:defRPr>
            </a:lvl4pPr>
            <a:lvl5pPr algn="l">
              <a:buNone/>
              <a:defRPr sz="2800" b="1">
                <a:latin typeface="+mn-lt"/>
              </a:defRPr>
            </a:lvl5pPr>
          </a:lstStyle>
          <a:p>
            <a:pPr lvl="0"/>
            <a:r>
              <a:rPr lang="en-US" dirty="0" smtClean="0"/>
              <a:t>Click to edit Master text styles</a:t>
            </a:r>
          </a:p>
        </p:txBody>
      </p:sp>
      <p:grpSp>
        <p:nvGrpSpPr>
          <p:cNvPr id="7" name="Group 6"/>
          <p:cNvGrpSpPr/>
          <p:nvPr userDrawn="1"/>
        </p:nvGrpSpPr>
        <p:grpSpPr>
          <a:xfrm>
            <a:off x="0" y="0"/>
            <a:ext cx="9144000" cy="6858000"/>
            <a:chOff x="2895600" y="-1066800"/>
            <a:chExt cx="9144000" cy="6858000"/>
          </a:xfrm>
          <a:noFill/>
        </p:grpSpPr>
        <p:sp>
          <p:nvSpPr>
            <p:cNvPr id="8" name="Rectangle 7"/>
            <p:cNvSpPr/>
            <p:nvPr userDrawn="1"/>
          </p:nvSpPr>
          <p:spPr bwMode="auto">
            <a:xfrm>
              <a:off x="2895600" y="-1066800"/>
              <a:ext cx="9144000" cy="685800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54"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pic>
          <p:nvPicPr>
            <p:cNvPr id="10" name="Picture 9" descr="ITS JPO_Header_Retina.jpg"/>
            <p:cNvPicPr>
              <a:picLocks noChangeAspect="1"/>
            </p:cNvPicPr>
            <p:nvPr userDrawn="1"/>
          </p:nvPicPr>
          <p:blipFill>
            <a:blip r:embed="rId2" cstate="print"/>
            <a:stretch>
              <a:fillRect/>
            </a:stretch>
          </p:blipFill>
          <p:spPr>
            <a:xfrm>
              <a:off x="2895600" y="-1066800"/>
              <a:ext cx="9144000" cy="822960"/>
            </a:xfrm>
            <a:prstGeom prst="rect">
              <a:avLst/>
            </a:prstGeom>
            <a:grpFill/>
          </p:spPr>
        </p:pic>
      </p:grpSp>
      <p:sp>
        <p:nvSpPr>
          <p:cNvPr id="14" name="Line 7"/>
          <p:cNvSpPr>
            <a:spLocks noChangeShapeType="1"/>
          </p:cNvSpPr>
          <p:nvPr userDrawn="1"/>
        </p:nvSpPr>
        <p:spPr bwMode="auto">
          <a:xfrm>
            <a:off x="182880" y="990600"/>
            <a:ext cx="8778240" cy="0"/>
          </a:xfrm>
          <a:prstGeom prst="line">
            <a:avLst/>
          </a:prstGeom>
          <a:noFill/>
          <a:ln w="19050">
            <a:solidFill>
              <a:srgbClr val="336699"/>
            </a:solidFill>
            <a:round/>
            <a:headEnd/>
            <a:tailEnd/>
          </a:ln>
          <a:effectLst/>
        </p:spPr>
        <p:txBody>
          <a:bodyPr/>
          <a:lstStyle/>
          <a:p>
            <a:pPr algn="r">
              <a:defRPr/>
            </a:pPr>
            <a:endParaRPr lang="en-US" sz="1400" i="1" dirty="0">
              <a:solidFill>
                <a:schemeClr val="bg1"/>
              </a:solidFill>
              <a:latin typeface="Arial" charset="0"/>
              <a:ea typeface="+mn-ea"/>
              <a:cs typeface="+mn-cs"/>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295400"/>
            <a:ext cx="8229600" cy="4525963"/>
          </a:xfrm>
          <a:prstGeom prst="rect">
            <a:avLst/>
          </a:prstGeom>
          <a:noFill/>
          <a:ln w="9525">
            <a:noFill/>
            <a:miter lim="800000"/>
            <a:headEnd/>
            <a:tailEnd/>
          </a:ln>
        </p:spPr>
        <p:txBody>
          <a:bodyPr/>
          <a:lstStyle>
            <a:lvl1pPr marL="384029" indent="-210301" algn="l" rtl="0" eaLnBrk="0" fontAlgn="base" hangingPunct="0">
              <a:spcBef>
                <a:spcPct val="20000"/>
              </a:spcBef>
              <a:spcAft>
                <a:spcPct val="0"/>
              </a:spcAft>
              <a:defRPr lang="en-US" sz="1600" dirty="0" smtClean="0">
                <a:solidFill>
                  <a:schemeClr val="tx1"/>
                </a:solidFill>
                <a:latin typeface="+mn-lt"/>
                <a:ea typeface="+mn-ea"/>
                <a:cs typeface="+mn-cs"/>
              </a:defRPr>
            </a:lvl1pPr>
            <a:lvl2pPr marL="594330" indent="-210301" algn="l" rtl="0" eaLnBrk="0" fontAlgn="base" hangingPunct="0">
              <a:spcBef>
                <a:spcPct val="20000"/>
              </a:spcBef>
              <a:spcAft>
                <a:spcPct val="0"/>
              </a:spcAft>
              <a:defRPr lang="en-US" sz="1600" dirty="0" smtClean="0">
                <a:solidFill>
                  <a:schemeClr val="tx1"/>
                </a:solidFill>
                <a:latin typeface="+mn-lt"/>
                <a:ea typeface="+mn-ea"/>
                <a:cs typeface="+mn-cs"/>
              </a:defRPr>
            </a:lvl2pPr>
            <a:lvl3pPr marL="822918" indent="-210301" algn="l" rtl="0" eaLnBrk="0" fontAlgn="base" hangingPunct="0">
              <a:spcBef>
                <a:spcPct val="20000"/>
              </a:spcBef>
              <a:spcAft>
                <a:spcPct val="0"/>
              </a:spcAft>
              <a:defRPr lang="en-US" sz="1600" dirty="0" smtClean="0">
                <a:solidFill>
                  <a:schemeClr val="tx1"/>
                </a:solidFill>
                <a:latin typeface="+mn-lt"/>
                <a:ea typeface="+mn-ea"/>
                <a:cs typeface="+mn-cs"/>
              </a:defRPr>
            </a:lvl3pPr>
            <a:lvl4pPr marL="1060651"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08"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9496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10000"/>
            <a:ext cx="6400800" cy="1752600"/>
          </a:xfrm>
        </p:spPr>
        <p:txBody>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vl6pPr marL="2285886" indent="0" algn="ctr">
              <a:buNone/>
              <a:defRPr/>
            </a:lvl6pPr>
            <a:lvl7pPr marL="2743062" indent="0" algn="ctr">
              <a:buNone/>
              <a:defRPr/>
            </a:lvl7pPr>
            <a:lvl8pPr marL="3200240" indent="0" algn="ctr">
              <a:buNone/>
              <a:defRPr/>
            </a:lvl8pPr>
            <a:lvl9pPr marL="3657418"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41309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noFill/>
          <a:ln w="9525">
            <a:noFill/>
            <a:miter lim="800000"/>
            <a:headEnd/>
            <a:tailEnd/>
          </a:ln>
        </p:spPr>
        <p:txBody>
          <a:bodyPr/>
          <a:lstStyle>
            <a:lvl1pPr marL="384029" indent="-210301" algn="l" rtl="0" eaLnBrk="0" fontAlgn="base" hangingPunct="0">
              <a:spcBef>
                <a:spcPct val="20000"/>
              </a:spcBef>
              <a:spcAft>
                <a:spcPct val="0"/>
              </a:spcAft>
              <a:defRPr lang="en-US" sz="1600" dirty="0" smtClean="0">
                <a:solidFill>
                  <a:schemeClr val="tx1"/>
                </a:solidFill>
                <a:latin typeface="+mn-lt"/>
                <a:ea typeface="+mn-ea"/>
                <a:cs typeface="+mn-cs"/>
              </a:defRPr>
            </a:lvl1pPr>
            <a:lvl2pPr marL="594330" indent="-210301" algn="l" rtl="0" eaLnBrk="0" fontAlgn="base" hangingPunct="0">
              <a:spcBef>
                <a:spcPct val="20000"/>
              </a:spcBef>
              <a:spcAft>
                <a:spcPct val="0"/>
              </a:spcAft>
              <a:defRPr lang="en-US" sz="1600" dirty="0" smtClean="0">
                <a:solidFill>
                  <a:schemeClr val="tx1"/>
                </a:solidFill>
                <a:latin typeface="+mn-lt"/>
                <a:ea typeface="+mn-ea"/>
                <a:cs typeface="+mn-cs"/>
              </a:defRPr>
            </a:lvl2pPr>
            <a:lvl3pPr marL="822918" indent="-210301" algn="l" rtl="0" eaLnBrk="0" fontAlgn="base" hangingPunct="0">
              <a:spcBef>
                <a:spcPct val="20000"/>
              </a:spcBef>
              <a:spcAft>
                <a:spcPct val="0"/>
              </a:spcAft>
              <a:defRPr lang="en-US" sz="1600" dirty="0" smtClean="0">
                <a:solidFill>
                  <a:schemeClr val="tx1"/>
                </a:solidFill>
                <a:latin typeface="+mn-lt"/>
                <a:ea typeface="+mn-ea"/>
                <a:cs typeface="+mn-cs"/>
              </a:defRPr>
            </a:lvl3pPr>
            <a:lvl4pPr marL="1060651"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08"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190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28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6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4147850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2"/>
          <p:cNvSpPr>
            <a:spLocks noGrp="1"/>
          </p:cNvSpPr>
          <p:nvPr>
            <p:ph idx="10"/>
          </p:nvPr>
        </p:nvSpPr>
        <p:spPr>
          <a:xfrm>
            <a:off x="457200" y="1295400"/>
            <a:ext cx="4038600" cy="4525963"/>
          </a:xfrm>
          <a:noFill/>
          <a:ln w="9525">
            <a:noFill/>
            <a:miter lim="800000"/>
            <a:headEnd/>
            <a:tailEnd/>
          </a:ln>
        </p:spPr>
        <p:txBody>
          <a:bodyPr/>
          <a:lstStyle>
            <a:lvl1pPr marL="384029" indent="-210301" algn="l" rtl="0" eaLnBrk="0" fontAlgn="base" hangingPunct="0">
              <a:spcBef>
                <a:spcPct val="20000"/>
              </a:spcBef>
              <a:spcAft>
                <a:spcPct val="0"/>
              </a:spcAft>
              <a:defRPr lang="en-US" sz="1600" dirty="0" smtClean="0">
                <a:solidFill>
                  <a:schemeClr val="tx1"/>
                </a:solidFill>
                <a:latin typeface="+mn-lt"/>
                <a:ea typeface="+mn-ea"/>
                <a:cs typeface="+mn-cs"/>
              </a:defRPr>
            </a:lvl1pPr>
            <a:lvl2pPr marL="594330" indent="-210301" algn="l" rtl="0" eaLnBrk="0" fontAlgn="base" hangingPunct="0">
              <a:spcBef>
                <a:spcPct val="20000"/>
              </a:spcBef>
              <a:spcAft>
                <a:spcPct val="0"/>
              </a:spcAft>
              <a:defRPr lang="en-US" sz="1600" dirty="0" smtClean="0">
                <a:solidFill>
                  <a:schemeClr val="tx1"/>
                </a:solidFill>
                <a:latin typeface="+mn-lt"/>
                <a:ea typeface="+mn-ea"/>
                <a:cs typeface="+mn-cs"/>
              </a:defRPr>
            </a:lvl2pPr>
            <a:lvl3pPr marL="822918" indent="-210301" algn="l" rtl="0" eaLnBrk="0" fontAlgn="base" hangingPunct="0">
              <a:spcBef>
                <a:spcPct val="20000"/>
              </a:spcBef>
              <a:spcAft>
                <a:spcPct val="0"/>
              </a:spcAft>
              <a:defRPr lang="en-US" sz="1600" dirty="0" smtClean="0">
                <a:solidFill>
                  <a:schemeClr val="tx1"/>
                </a:solidFill>
                <a:latin typeface="+mn-lt"/>
                <a:ea typeface="+mn-ea"/>
                <a:cs typeface="+mn-cs"/>
              </a:defRPr>
            </a:lvl3pPr>
            <a:lvl4pPr marL="1060651"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08"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1"/>
          </p:nvPr>
        </p:nvSpPr>
        <p:spPr>
          <a:xfrm>
            <a:off x="4648200" y="1295400"/>
            <a:ext cx="4038600" cy="4525963"/>
          </a:xfrm>
          <a:noFill/>
          <a:ln w="9525">
            <a:noFill/>
            <a:miter lim="800000"/>
            <a:headEnd/>
            <a:tailEnd/>
          </a:ln>
        </p:spPr>
        <p:txBody>
          <a:bodyPr/>
          <a:lstStyle>
            <a:lvl1pPr marL="384029" indent="-210301" algn="l" rtl="0" eaLnBrk="0" fontAlgn="base" hangingPunct="0">
              <a:spcBef>
                <a:spcPct val="20000"/>
              </a:spcBef>
              <a:spcAft>
                <a:spcPct val="0"/>
              </a:spcAft>
              <a:defRPr lang="en-US" sz="1600" dirty="0" smtClean="0">
                <a:solidFill>
                  <a:schemeClr val="tx1"/>
                </a:solidFill>
                <a:latin typeface="+mn-lt"/>
                <a:ea typeface="+mn-ea"/>
                <a:cs typeface="+mn-cs"/>
              </a:defRPr>
            </a:lvl1pPr>
            <a:lvl2pPr marL="594330" indent="-210301" algn="l" rtl="0" eaLnBrk="0" fontAlgn="base" hangingPunct="0">
              <a:spcBef>
                <a:spcPct val="20000"/>
              </a:spcBef>
              <a:spcAft>
                <a:spcPct val="0"/>
              </a:spcAft>
              <a:defRPr lang="en-US" sz="1600" dirty="0" smtClean="0">
                <a:solidFill>
                  <a:schemeClr val="tx1"/>
                </a:solidFill>
                <a:latin typeface="+mn-lt"/>
                <a:ea typeface="+mn-ea"/>
                <a:cs typeface="+mn-cs"/>
              </a:defRPr>
            </a:lvl2pPr>
            <a:lvl3pPr marL="822918" indent="-210301" algn="l" rtl="0" eaLnBrk="0" fontAlgn="base" hangingPunct="0">
              <a:spcBef>
                <a:spcPct val="20000"/>
              </a:spcBef>
              <a:spcAft>
                <a:spcPct val="0"/>
              </a:spcAft>
              <a:defRPr lang="en-US" sz="1600" dirty="0" smtClean="0">
                <a:solidFill>
                  <a:schemeClr val="tx1"/>
                </a:solidFill>
                <a:latin typeface="+mn-lt"/>
                <a:ea typeface="+mn-ea"/>
                <a:cs typeface="+mn-cs"/>
              </a:defRPr>
            </a:lvl3pPr>
            <a:lvl4pPr marL="1060651"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08"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308201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6.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8.jpe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custDataLst>
              <p:tags r:id="rId3"/>
            </p:custDataLst>
          </p:nvPr>
        </p:nvSpPr>
        <p:spPr>
          <a:xfrm>
            <a:off x="182880" y="1018498"/>
            <a:ext cx="8778240" cy="4572000"/>
          </a:xfrm>
          <a:prstGeom prst="rect">
            <a:avLst/>
          </a:prstGeom>
          <a:gradFill>
            <a:gsLst>
              <a:gs pos="0">
                <a:schemeClr val="bg1"/>
              </a:gs>
              <a:gs pos="51000">
                <a:srgbClr val="F9F9F9"/>
              </a:gs>
              <a:gs pos="100000">
                <a:schemeClr val="bg1">
                  <a:lumMod val="95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400" b="1" i="0" u="none" dirty="0">
              <a:cs typeface="Arial" pitchFamily="34" charset="0"/>
            </a:endParaRPr>
          </a:p>
        </p:txBody>
      </p:sp>
      <p:pic>
        <p:nvPicPr>
          <p:cNvPr id="12" name="Picture 2" descr="C:\Users\Javier Machado\Pictures\Work Pix\Hands Raised 19.jpg"/>
          <p:cNvPicPr>
            <a:picLocks noChangeAspect="1" noChangeArrowheads="1"/>
          </p:cNvPicPr>
          <p:nvPr userDrawn="1"/>
        </p:nvPicPr>
        <p:blipFill>
          <a:blip r:embed="rId4"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25115" y="2737572"/>
            <a:ext cx="7193048" cy="41148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Javier Machado\Pictures\Downloaded Pix\rural8.jpg"/>
          <p:cNvPicPr>
            <a:picLocks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bwMode="auto">
          <a:xfrm>
            <a:off x="182880" y="137632"/>
            <a:ext cx="8778240" cy="82296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bwMode="auto">
          <a:xfrm>
            <a:off x="182880" y="137632"/>
            <a:ext cx="8778240" cy="822960"/>
          </a:xfrm>
          <a:prstGeom prst="rect">
            <a:avLst/>
          </a:prstGeom>
          <a:gradFill>
            <a:gsLst>
              <a:gs pos="0">
                <a:schemeClr val="bg1">
                  <a:alpha val="0"/>
                  <a:lumMod val="95000"/>
                </a:schemeClr>
              </a:gs>
              <a:gs pos="100000">
                <a:schemeClr val="bg1">
                  <a:lumMod val="9500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354" rtl="0" eaLnBrk="1" fontAlgn="base" latinLnBrk="0" hangingPunct="1">
              <a:lnSpc>
                <a:spcPct val="100000"/>
              </a:lnSpc>
              <a:spcBef>
                <a:spcPct val="0"/>
              </a:spcBef>
              <a:spcAft>
                <a:spcPct val="0"/>
              </a:spcAft>
              <a:buClrTx/>
              <a:buSzTx/>
              <a:buFontTx/>
              <a:buNone/>
              <a:tabLst/>
            </a:pPr>
            <a:endParaRPr lang="en-US" sz="1400" dirty="0" smtClean="0">
              <a:latin typeface="Arial" charset="0"/>
            </a:endParaRPr>
          </a:p>
        </p:txBody>
      </p:sp>
      <p:sp>
        <p:nvSpPr>
          <p:cNvPr id="1026" name="Rectangle 3"/>
          <p:cNvSpPr>
            <a:spLocks noGrp="1" noChangeArrowheads="1"/>
          </p:cNvSpPr>
          <p:nvPr>
            <p:ph type="body" idx="1"/>
          </p:nvPr>
        </p:nvSpPr>
        <p:spPr bwMode="auto">
          <a:xfrm>
            <a:off x="457200" y="1097288"/>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27" name="Rectangle 4"/>
          <p:cNvSpPr>
            <a:spLocks noGrp="1" noChangeArrowheads="1"/>
          </p:cNvSpPr>
          <p:nvPr>
            <p:ph type="title"/>
          </p:nvPr>
        </p:nvSpPr>
        <p:spPr bwMode="auto">
          <a:xfrm>
            <a:off x="457200" y="18288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4103" name="Line 7"/>
          <p:cNvSpPr>
            <a:spLocks noChangeShapeType="1"/>
          </p:cNvSpPr>
          <p:nvPr/>
        </p:nvSpPr>
        <p:spPr bwMode="auto">
          <a:xfrm>
            <a:off x="182880" y="990600"/>
            <a:ext cx="8778240" cy="0"/>
          </a:xfrm>
          <a:prstGeom prst="line">
            <a:avLst/>
          </a:prstGeom>
          <a:noFill/>
          <a:ln w="19050">
            <a:solidFill>
              <a:srgbClr val="336699"/>
            </a:solidFill>
            <a:round/>
            <a:headEnd/>
            <a:tailEnd/>
          </a:ln>
          <a:effectLst/>
        </p:spPr>
        <p:txBody>
          <a:bodyPr/>
          <a:lstStyle/>
          <a:p>
            <a:pPr algn="r">
              <a:defRPr/>
            </a:pPr>
            <a:endParaRPr lang="en-US" sz="1400" i="1" dirty="0">
              <a:solidFill>
                <a:schemeClr val="bg1"/>
              </a:solidFill>
              <a:latin typeface="Arial" charset="0"/>
              <a:ea typeface="+mn-ea"/>
              <a:cs typeface="+mn-cs"/>
            </a:endParaRPr>
          </a:p>
        </p:txBody>
      </p:sp>
      <p:sp>
        <p:nvSpPr>
          <p:cNvPr id="13" name="Text Box 10"/>
          <p:cNvSpPr txBox="1">
            <a:spLocks noChangeArrowheads="1"/>
          </p:cNvSpPr>
          <p:nvPr userDrawn="1"/>
        </p:nvSpPr>
        <p:spPr bwMode="auto">
          <a:xfrm>
            <a:off x="8610600" y="6410331"/>
            <a:ext cx="381000" cy="276999"/>
          </a:xfrm>
          <a:prstGeom prst="rect">
            <a:avLst/>
          </a:prstGeom>
          <a:noFill/>
          <a:ln w="9525" algn="ctr">
            <a:noFill/>
            <a:miter lim="800000"/>
            <a:headEnd/>
            <a:tailEnd/>
          </a:ln>
          <a:effectLst/>
        </p:spPr>
        <p:txBody>
          <a:bodyPr>
            <a:spAutoFit/>
          </a:bodyPr>
          <a:lstStyle/>
          <a:p>
            <a:pPr algn="r" eaLnBrk="1" hangingPunct="1">
              <a:spcBef>
                <a:spcPct val="50000"/>
              </a:spcBef>
              <a:buFontTx/>
              <a:buNone/>
              <a:defRPr/>
            </a:pPr>
            <a:fld id="{2D88192D-27D7-44EC-9C60-9621F220B398}" type="slidenum">
              <a:rPr lang="en-US" sz="1200"/>
              <a:pPr algn="r" eaLnBrk="1" hangingPunct="1">
                <a:spcBef>
                  <a:spcPct val="50000"/>
                </a:spcBef>
                <a:buFontTx/>
                <a:buNone/>
                <a:defRPr/>
              </a:pPr>
              <a:t>‹#›</a:t>
            </a:fld>
            <a:endParaRPr lang="en-US" sz="1200" dirty="0"/>
          </a:p>
        </p:txBody>
      </p:sp>
      <p:sp>
        <p:nvSpPr>
          <p:cNvPr id="14" name="TextBox 13"/>
          <p:cNvSpPr txBox="1"/>
          <p:nvPr userDrawn="1"/>
        </p:nvSpPr>
        <p:spPr>
          <a:xfrm>
            <a:off x="6629400" y="6364268"/>
            <a:ext cx="2057400" cy="323165"/>
          </a:xfrm>
          <a:prstGeom prst="rect">
            <a:avLst/>
          </a:prstGeom>
          <a:noFill/>
        </p:spPr>
        <p:txBody>
          <a:bodyPr wrap="square">
            <a:spAutoFit/>
          </a:bodyPr>
          <a:lstStyle/>
          <a:p>
            <a:pPr>
              <a:lnSpc>
                <a:spcPts val="900"/>
              </a:lnSpc>
              <a:spcBef>
                <a:spcPts val="0"/>
              </a:spcBef>
              <a:buFont typeface="Arial" charset="0"/>
              <a:buNone/>
              <a:defRPr/>
            </a:pPr>
            <a:r>
              <a:rPr lang="en-US" sz="900" b="1" dirty="0">
                <a:solidFill>
                  <a:srgbClr val="000000"/>
                </a:solidFill>
                <a:latin typeface="+mj-lt"/>
              </a:rPr>
              <a:t>U.S. Department of Transportation</a:t>
            </a:r>
          </a:p>
          <a:p>
            <a:pPr>
              <a:lnSpc>
                <a:spcPts val="900"/>
              </a:lnSpc>
              <a:buFont typeface="Arial" charset="0"/>
              <a:buNone/>
              <a:defRPr/>
            </a:pPr>
            <a:r>
              <a:rPr lang="en-US" sz="900" b="1" dirty="0" smtClean="0">
                <a:solidFill>
                  <a:srgbClr val="000000"/>
                </a:solidFill>
                <a:latin typeface="+mj-lt"/>
              </a:rPr>
              <a:t>ITS Joint Program Office</a:t>
            </a:r>
            <a:endParaRPr lang="en-US" sz="900" b="1" dirty="0">
              <a:solidFill>
                <a:srgbClr val="000000"/>
              </a:solidFill>
              <a:latin typeface="+mj-lt"/>
            </a:endParaRPr>
          </a:p>
        </p:txBody>
      </p:sp>
      <p:pic>
        <p:nvPicPr>
          <p:cNvPr id="15" name="Picture 14" descr="USDOT Triskelion - Correct Direction.jpg"/>
          <p:cNvPicPr>
            <a:picLocks noChangeAspect="1"/>
          </p:cNvPicPr>
          <p:nvPr userDrawn="1"/>
        </p:nvPicPr>
        <p:blipFill>
          <a:blip r:embed="rId6" cstate="print">
            <a:clrChange>
              <a:clrFrom>
                <a:srgbClr val="FBFBFB"/>
              </a:clrFrom>
              <a:clrTo>
                <a:srgbClr val="FBFBFB">
                  <a:alpha val="0"/>
                </a:srgbClr>
              </a:clrTo>
            </a:clrChange>
          </a:blip>
          <a:stretch>
            <a:fillRect/>
          </a:stretch>
        </p:blipFill>
        <p:spPr>
          <a:xfrm>
            <a:off x="6248402" y="6334133"/>
            <a:ext cx="447675" cy="447675"/>
          </a:xfrm>
          <a:prstGeom prst="rect">
            <a:avLst/>
          </a:prstGeom>
        </p:spPr>
      </p:pic>
    </p:spTree>
    <p:extLst>
      <p:ext uri="{BB962C8B-B14F-4D97-AF65-F5344CB8AC3E}">
        <p14:creationId xmlns:p14="http://schemas.microsoft.com/office/powerpoint/2010/main" val="3584393648"/>
      </p:ext>
    </p:extLst>
  </p:cSld>
  <p:clrMap bg1="lt1" tx1="dk1" bg2="lt2" tx2="dk2" accent1="accent1" accent2="accent2" accent3="accent3" accent4="accent4" accent5="accent5" accent6="accent6" hlink="hlink" folHlink="folHlink"/>
  <p:sldLayoutIdLst>
    <p:sldLayoutId id="2147483709" r:id="rId1"/>
  </p:sldLayoutIdLst>
  <p:timing>
    <p:tnLst>
      <p:par>
        <p:cTn id="1" dur="indefinite" restart="never" nodeType="tmRoot"/>
      </p:par>
    </p:tnLst>
  </p:timing>
  <p:txStyles>
    <p:titleStyle>
      <a:lvl1pPr algn="l" rtl="0" eaLnBrk="1" fontAlgn="base" hangingPunct="1">
        <a:spcBef>
          <a:spcPct val="0"/>
        </a:spcBef>
        <a:spcAft>
          <a:spcPct val="0"/>
        </a:spcAft>
        <a:defRPr sz="2400" b="1" i="0" u="none">
          <a:solidFill>
            <a:srgbClr val="29527B"/>
          </a:solidFill>
          <a:latin typeface="+mj-lt"/>
          <a:ea typeface="ＭＳ Ｐゴシック"/>
          <a:cs typeface="ＭＳ Ｐゴシック"/>
        </a:defRPr>
      </a:lvl1pPr>
      <a:lvl2pPr algn="l" rtl="0" eaLnBrk="1" fontAlgn="base" hangingPunct="1">
        <a:spcBef>
          <a:spcPct val="0"/>
        </a:spcBef>
        <a:spcAft>
          <a:spcPct val="0"/>
        </a:spcAft>
        <a:defRPr sz="2800" b="1">
          <a:solidFill>
            <a:schemeClr val="tx2"/>
          </a:solidFill>
          <a:latin typeface="Arial" charset="0"/>
          <a:ea typeface="ＭＳ Ｐゴシック"/>
          <a:cs typeface="ＭＳ Ｐゴシック"/>
        </a:defRPr>
      </a:lvl2pPr>
      <a:lvl3pPr algn="l" rtl="0" eaLnBrk="1" fontAlgn="base" hangingPunct="1">
        <a:spcBef>
          <a:spcPct val="0"/>
        </a:spcBef>
        <a:spcAft>
          <a:spcPct val="0"/>
        </a:spcAft>
        <a:defRPr sz="2800" b="1">
          <a:solidFill>
            <a:schemeClr val="tx2"/>
          </a:solidFill>
          <a:latin typeface="Arial" charset="0"/>
          <a:ea typeface="ＭＳ Ｐゴシック"/>
          <a:cs typeface="ＭＳ Ｐゴシック"/>
        </a:defRPr>
      </a:lvl3pPr>
      <a:lvl4pPr algn="l" rtl="0" eaLnBrk="1" fontAlgn="base" hangingPunct="1">
        <a:spcBef>
          <a:spcPct val="0"/>
        </a:spcBef>
        <a:spcAft>
          <a:spcPct val="0"/>
        </a:spcAft>
        <a:defRPr sz="2800" b="1">
          <a:solidFill>
            <a:schemeClr val="tx2"/>
          </a:solidFill>
          <a:latin typeface="Arial" charset="0"/>
          <a:ea typeface="ＭＳ Ｐゴシック"/>
          <a:cs typeface="ＭＳ Ｐゴシック"/>
        </a:defRPr>
      </a:lvl4pPr>
      <a:lvl5pPr algn="l" rtl="0" eaLnBrk="1" fontAlgn="base" hangingPunct="1">
        <a:spcBef>
          <a:spcPct val="0"/>
        </a:spcBef>
        <a:spcAft>
          <a:spcPct val="0"/>
        </a:spcAft>
        <a:defRPr sz="2800" b="1">
          <a:solidFill>
            <a:schemeClr val="tx2"/>
          </a:solidFill>
          <a:latin typeface="Arial" charset="0"/>
          <a:ea typeface="ＭＳ Ｐゴシック"/>
          <a:cs typeface="ＭＳ Ｐゴシック"/>
        </a:defRPr>
      </a:lvl5pPr>
      <a:lvl6pPr marL="457178" algn="l" rtl="0" eaLnBrk="1" fontAlgn="base" hangingPunct="1">
        <a:spcBef>
          <a:spcPct val="0"/>
        </a:spcBef>
        <a:spcAft>
          <a:spcPct val="0"/>
        </a:spcAft>
        <a:defRPr sz="2800" b="1">
          <a:solidFill>
            <a:schemeClr val="tx2"/>
          </a:solidFill>
          <a:latin typeface="Arial" charset="0"/>
        </a:defRPr>
      </a:lvl6pPr>
      <a:lvl7pPr marL="914354" algn="l" rtl="0" eaLnBrk="1" fontAlgn="base" hangingPunct="1">
        <a:spcBef>
          <a:spcPct val="0"/>
        </a:spcBef>
        <a:spcAft>
          <a:spcPct val="0"/>
        </a:spcAft>
        <a:defRPr sz="2800" b="1">
          <a:solidFill>
            <a:schemeClr val="tx2"/>
          </a:solidFill>
          <a:latin typeface="Arial" charset="0"/>
        </a:defRPr>
      </a:lvl7pPr>
      <a:lvl8pPr marL="1371532" algn="l" rtl="0" eaLnBrk="1" fontAlgn="base" hangingPunct="1">
        <a:spcBef>
          <a:spcPct val="0"/>
        </a:spcBef>
        <a:spcAft>
          <a:spcPct val="0"/>
        </a:spcAft>
        <a:defRPr sz="2800" b="1">
          <a:solidFill>
            <a:schemeClr val="tx2"/>
          </a:solidFill>
          <a:latin typeface="Arial" charset="0"/>
        </a:defRPr>
      </a:lvl8pPr>
      <a:lvl9pPr marL="1828709" algn="l" rtl="0" eaLnBrk="1" fontAlgn="base" hangingPunct="1">
        <a:spcBef>
          <a:spcPct val="0"/>
        </a:spcBef>
        <a:spcAft>
          <a:spcPct val="0"/>
        </a:spcAft>
        <a:defRPr sz="2800" b="1">
          <a:solidFill>
            <a:schemeClr val="tx2"/>
          </a:solidFill>
          <a:latin typeface="Arial" charset="0"/>
        </a:defRPr>
      </a:lvl9pPr>
    </p:titleStyle>
    <p:bodyStyle>
      <a:lvl1pPr marL="171442" indent="-171442" algn="l" rtl="0" eaLnBrk="1" fontAlgn="base" hangingPunct="1">
        <a:spcBef>
          <a:spcPts val="0"/>
        </a:spcBef>
        <a:spcAft>
          <a:spcPts val="1800"/>
        </a:spcAft>
        <a:buFont typeface="Wingdings" pitchFamily="84" charset="2"/>
        <a:buChar char="§"/>
        <a:defRPr sz="1800">
          <a:solidFill>
            <a:schemeClr val="tx1"/>
          </a:solidFill>
          <a:latin typeface="+mn-lt"/>
          <a:ea typeface="ＭＳ Ｐゴシック"/>
          <a:cs typeface="ＭＳ Ｐゴシック"/>
        </a:defRPr>
      </a:lvl1pPr>
      <a:lvl2pPr marL="392094" indent="-209540" algn="l" rtl="0" eaLnBrk="1" fontAlgn="base" hangingPunct="1">
        <a:spcBef>
          <a:spcPts val="0"/>
        </a:spcBef>
        <a:spcAft>
          <a:spcPts val="1800"/>
        </a:spcAft>
        <a:buSzPct val="65000"/>
        <a:buFont typeface="Arial Unicode MS" pitchFamily="84" charset="0"/>
        <a:buChar char="□"/>
        <a:defRPr sz="1800">
          <a:solidFill>
            <a:schemeClr val="tx1"/>
          </a:solidFill>
          <a:latin typeface="+mn-lt"/>
          <a:ea typeface="ＭＳ Ｐゴシック"/>
          <a:cs typeface="ＭＳ Ｐゴシック"/>
        </a:defRPr>
      </a:lvl2pPr>
      <a:lvl3pPr marL="620683" indent="-209540" algn="l" rtl="0" eaLnBrk="1" fontAlgn="base" hangingPunct="1">
        <a:spcBef>
          <a:spcPts val="0"/>
        </a:spcBef>
        <a:spcAft>
          <a:spcPts val="1800"/>
        </a:spcAft>
        <a:buFont typeface="Arial" pitchFamily="84" charset="0"/>
        <a:buChar char="▪"/>
        <a:defRPr sz="1800">
          <a:solidFill>
            <a:schemeClr val="tx1"/>
          </a:solidFill>
          <a:latin typeface="+mn-lt"/>
          <a:ea typeface="ＭＳ Ｐゴシック"/>
          <a:cs typeface="ＭＳ Ｐゴシック"/>
        </a:defRPr>
      </a:lvl3pPr>
      <a:lvl4pPr marL="839746" indent="-209540" algn="l" rtl="0" eaLnBrk="1" fontAlgn="base" hangingPunct="1">
        <a:spcBef>
          <a:spcPts val="0"/>
        </a:spcBef>
        <a:spcAft>
          <a:spcPts val="1800"/>
        </a:spcAft>
        <a:buFont typeface="Arial" pitchFamily="84" charset="0"/>
        <a:buChar char="–"/>
        <a:defRPr sz="1800">
          <a:solidFill>
            <a:schemeClr val="tx1"/>
          </a:solidFill>
          <a:latin typeface="+mn-lt"/>
          <a:ea typeface="ＭＳ Ｐゴシック"/>
          <a:cs typeface="ＭＳ Ｐゴシック"/>
        </a:defRPr>
      </a:lvl4pPr>
      <a:lvl5pPr marL="1041349" indent="-209540" algn="l" rtl="0" eaLnBrk="1" fontAlgn="base" hangingPunct="1">
        <a:spcBef>
          <a:spcPts val="0"/>
        </a:spcBef>
        <a:spcAft>
          <a:spcPts val="1800"/>
        </a:spcAft>
        <a:buChar char="•"/>
        <a:defRPr sz="1800">
          <a:solidFill>
            <a:schemeClr val="tx1"/>
          </a:solidFill>
          <a:latin typeface="+mn-lt"/>
          <a:ea typeface="ＭＳ Ｐゴシック"/>
          <a:cs typeface="ＭＳ Ｐゴシック"/>
        </a:defRPr>
      </a:lvl5pPr>
      <a:lvl6pPr marL="2514474" indent="-228589" algn="l" rtl="0" eaLnBrk="1" fontAlgn="base" hangingPunct="1">
        <a:spcBef>
          <a:spcPct val="20000"/>
        </a:spcBef>
        <a:spcAft>
          <a:spcPct val="0"/>
        </a:spcAft>
        <a:buChar char="»"/>
        <a:defRPr sz="1200">
          <a:solidFill>
            <a:schemeClr val="tx1"/>
          </a:solidFill>
          <a:latin typeface="+mn-lt"/>
        </a:defRPr>
      </a:lvl6pPr>
      <a:lvl7pPr marL="2971652" indent="-228589" algn="l" rtl="0" eaLnBrk="1" fontAlgn="base" hangingPunct="1">
        <a:spcBef>
          <a:spcPct val="20000"/>
        </a:spcBef>
        <a:spcAft>
          <a:spcPct val="0"/>
        </a:spcAft>
        <a:buChar char="»"/>
        <a:defRPr sz="1200">
          <a:solidFill>
            <a:schemeClr val="tx1"/>
          </a:solidFill>
          <a:latin typeface="+mn-lt"/>
        </a:defRPr>
      </a:lvl7pPr>
      <a:lvl8pPr marL="3428829" indent="-228589" algn="l" rtl="0" eaLnBrk="1" fontAlgn="base" hangingPunct="1">
        <a:spcBef>
          <a:spcPct val="20000"/>
        </a:spcBef>
        <a:spcAft>
          <a:spcPct val="0"/>
        </a:spcAft>
        <a:buChar char="»"/>
        <a:defRPr sz="1200">
          <a:solidFill>
            <a:schemeClr val="tx1"/>
          </a:solidFill>
          <a:latin typeface="+mn-lt"/>
        </a:defRPr>
      </a:lvl8pPr>
      <a:lvl9pPr marL="3886006" indent="-228589"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06" name="Text Box 10"/>
          <p:cNvSpPr txBox="1">
            <a:spLocks noChangeArrowheads="1"/>
          </p:cNvSpPr>
          <p:nvPr/>
        </p:nvSpPr>
        <p:spPr bwMode="auto">
          <a:xfrm>
            <a:off x="8610600" y="6410330"/>
            <a:ext cx="381000" cy="276999"/>
          </a:xfrm>
          <a:prstGeom prst="rect">
            <a:avLst/>
          </a:prstGeom>
          <a:noFill/>
          <a:ln w="9525" algn="ctr">
            <a:noFill/>
            <a:miter lim="800000"/>
            <a:headEnd/>
            <a:tailEnd/>
          </a:ln>
          <a:effectLst/>
        </p:spPr>
        <p:txBody>
          <a:bodyPr>
            <a:spAutoFit/>
          </a:bodyPr>
          <a:lstStyle/>
          <a:p>
            <a:pPr algn="r">
              <a:spcBef>
                <a:spcPct val="50000"/>
              </a:spcBef>
              <a:defRPr/>
            </a:pPr>
            <a:fld id="{5EADA4BC-5A28-4C8A-BB7C-A5C90C2DF74F}" type="slidenum">
              <a:rPr lang="en-US" sz="1200">
                <a:solidFill>
                  <a:schemeClr val="tx2"/>
                </a:solidFill>
                <a:latin typeface="Arial" charset="0"/>
                <a:ea typeface="ＭＳ Ｐゴシック" charset="-128"/>
                <a:cs typeface="+mn-cs"/>
              </a:rPr>
              <a:pPr algn="r">
                <a:spcBef>
                  <a:spcPct val="50000"/>
                </a:spcBef>
                <a:defRPr/>
              </a:pPr>
              <a:t>‹#›</a:t>
            </a:fld>
            <a:endParaRPr lang="en-US" sz="1200" dirty="0">
              <a:solidFill>
                <a:schemeClr val="tx2"/>
              </a:solidFill>
              <a:latin typeface="Arial" charset="0"/>
              <a:ea typeface="ＭＳ Ｐゴシック" charset="-128"/>
              <a:cs typeface="+mn-cs"/>
            </a:endParaRPr>
          </a:p>
        </p:txBody>
      </p:sp>
      <p:sp>
        <p:nvSpPr>
          <p:cNvPr id="13" name="Rectangle 12"/>
          <p:cNvSpPr/>
          <p:nvPr userDrawn="1"/>
        </p:nvSpPr>
        <p:spPr bwMode="auto">
          <a:xfrm>
            <a:off x="0" y="670564"/>
            <a:ext cx="2264898" cy="6189757"/>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354" rtl="0" eaLnBrk="1" fontAlgn="base" latinLnBrk="0" hangingPunct="1">
              <a:lnSpc>
                <a:spcPct val="100000"/>
              </a:lnSpc>
              <a:spcBef>
                <a:spcPct val="0"/>
              </a:spcBef>
              <a:spcAft>
                <a:spcPct val="0"/>
              </a:spcAft>
              <a:buClrTx/>
              <a:buSzTx/>
              <a:buFontTx/>
              <a:buNone/>
              <a:tabLst/>
            </a:pPr>
            <a:endParaRPr lang="en-US" sz="1400" dirty="0" smtClean="0">
              <a:latin typeface="Arial" charset="0"/>
            </a:endParaRPr>
          </a:p>
        </p:txBody>
      </p:sp>
      <p:pic>
        <p:nvPicPr>
          <p:cNvPr id="9" name="Picture 2" descr="C:\Users\Javier Machado\Pictures\Work Pix\iStock_000016031645_Large.jpg"/>
          <p:cNvPicPr>
            <a:picLocks noChangeAspect="1" noChangeArrowheads="1"/>
          </p:cNvPicPr>
          <p:nvPr userDrawn="1"/>
        </p:nvPicPr>
        <p:blipFill>
          <a:blip r:embed="rId3" cstate="email">
            <a:grayscl/>
            <a:extLst>
              <a:ext uri="{28A0092B-C50C-407E-A947-70E740481C1C}">
                <a14:useLocalDpi xmlns:a14="http://schemas.microsoft.com/office/drawing/2010/main"/>
              </a:ext>
            </a:extLst>
          </a:blip>
          <a:srcRect/>
          <a:stretch>
            <a:fillRect/>
          </a:stretch>
        </p:blipFill>
        <p:spPr bwMode="auto">
          <a:xfrm>
            <a:off x="182880" y="1463040"/>
            <a:ext cx="1920240" cy="288073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userDrawn="1"/>
        </p:nvGrpSpPr>
        <p:grpSpPr>
          <a:xfrm>
            <a:off x="0" y="0"/>
            <a:ext cx="9144000" cy="6858000"/>
            <a:chOff x="2895600" y="-1066800"/>
            <a:chExt cx="9144000" cy="6858000"/>
          </a:xfrm>
          <a:noFill/>
        </p:grpSpPr>
        <p:sp>
          <p:nvSpPr>
            <p:cNvPr id="10" name="Rectangle 9"/>
            <p:cNvSpPr/>
            <p:nvPr userDrawn="1"/>
          </p:nvSpPr>
          <p:spPr bwMode="auto">
            <a:xfrm>
              <a:off x="2895600" y="-1066800"/>
              <a:ext cx="9144000" cy="685800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54"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pic>
          <p:nvPicPr>
            <p:cNvPr id="11" name="Picture 10" descr="ITS JPO_Header_Retina.jpg"/>
            <p:cNvPicPr>
              <a:picLocks noChangeAspect="1"/>
            </p:cNvPicPr>
            <p:nvPr userDrawn="1"/>
          </p:nvPicPr>
          <p:blipFill>
            <a:blip r:embed="rId4" cstate="print"/>
            <a:stretch>
              <a:fillRect/>
            </a:stretch>
          </p:blipFill>
          <p:spPr>
            <a:xfrm>
              <a:off x="2895600" y="-1066800"/>
              <a:ext cx="9144000" cy="822960"/>
            </a:xfrm>
            <a:prstGeom prst="rect">
              <a:avLst/>
            </a:prstGeom>
            <a:grpFill/>
          </p:spPr>
        </p:pic>
      </p:grpSp>
      <p:sp>
        <p:nvSpPr>
          <p:cNvPr id="12" name="Line 7"/>
          <p:cNvSpPr>
            <a:spLocks noChangeShapeType="1"/>
          </p:cNvSpPr>
          <p:nvPr userDrawn="1"/>
        </p:nvSpPr>
        <p:spPr bwMode="auto">
          <a:xfrm>
            <a:off x="182880" y="990600"/>
            <a:ext cx="8778240" cy="0"/>
          </a:xfrm>
          <a:prstGeom prst="line">
            <a:avLst/>
          </a:prstGeom>
          <a:noFill/>
          <a:ln w="19050">
            <a:solidFill>
              <a:srgbClr val="336699"/>
            </a:solidFill>
            <a:round/>
            <a:headEnd/>
            <a:tailEnd/>
          </a:ln>
          <a:effectLst/>
        </p:spPr>
        <p:txBody>
          <a:bodyPr/>
          <a:lstStyle/>
          <a:p>
            <a:pPr algn="r">
              <a:defRPr/>
            </a:pPr>
            <a:endParaRPr lang="en-US" sz="1400" i="1" dirty="0">
              <a:solidFill>
                <a:schemeClr val="bg1"/>
              </a:solidFill>
              <a:latin typeface="Arial" charset="0"/>
              <a:ea typeface="+mn-ea"/>
              <a:cs typeface="+mn-cs"/>
            </a:endParaRPr>
          </a:p>
        </p:txBody>
      </p:sp>
    </p:spTree>
    <p:extLst>
      <p:ext uri="{BB962C8B-B14F-4D97-AF65-F5344CB8AC3E}">
        <p14:creationId xmlns:p14="http://schemas.microsoft.com/office/powerpoint/2010/main" val="1264276474"/>
      </p:ext>
    </p:extLst>
  </p:cSld>
  <p:clrMap bg1="lt1" tx1="dk1" bg2="lt2" tx2="dk2" accent1="accent1" accent2="accent2" accent3="accent3" accent4="accent4" accent5="accent5" accent6="accent6" hlink="hlink" folHlink="folHlink"/>
  <p:sldLayoutIdLst>
    <p:sldLayoutId id="2147483699" r:id="rId1"/>
  </p:sldLayoutIdLst>
  <p:timing>
    <p:tnLst>
      <p:par>
        <p:cTn id="1" dur="indefinite" restart="never" nodeType="tmRoot"/>
      </p:par>
    </p:tnLst>
  </p:timing>
  <p:txStyles>
    <p:titleStyle>
      <a:lvl1pPr algn="l" rtl="0" eaLnBrk="1" fontAlgn="base" hangingPunct="1">
        <a:spcBef>
          <a:spcPct val="0"/>
        </a:spcBef>
        <a:spcAft>
          <a:spcPct val="0"/>
        </a:spcAft>
        <a:defRPr sz="2400" b="1">
          <a:solidFill>
            <a:srgbClr val="29527B"/>
          </a:solidFill>
          <a:latin typeface="+mj-lt"/>
          <a:ea typeface="ＭＳ Ｐゴシック"/>
          <a:cs typeface="ＭＳ Ｐゴシック"/>
        </a:defRPr>
      </a:lvl1pPr>
      <a:lvl2pPr algn="l" rtl="0" eaLnBrk="1" fontAlgn="base" hangingPunct="1">
        <a:spcBef>
          <a:spcPct val="0"/>
        </a:spcBef>
        <a:spcAft>
          <a:spcPct val="0"/>
        </a:spcAft>
        <a:defRPr sz="2800" b="1">
          <a:solidFill>
            <a:schemeClr val="tx2"/>
          </a:solidFill>
          <a:latin typeface="Arial" charset="0"/>
          <a:ea typeface="ＭＳ Ｐゴシック"/>
          <a:cs typeface="ＭＳ Ｐゴシック"/>
        </a:defRPr>
      </a:lvl2pPr>
      <a:lvl3pPr algn="l" rtl="0" eaLnBrk="1" fontAlgn="base" hangingPunct="1">
        <a:spcBef>
          <a:spcPct val="0"/>
        </a:spcBef>
        <a:spcAft>
          <a:spcPct val="0"/>
        </a:spcAft>
        <a:defRPr sz="2800" b="1">
          <a:solidFill>
            <a:schemeClr val="tx2"/>
          </a:solidFill>
          <a:latin typeface="Arial" charset="0"/>
          <a:ea typeface="ＭＳ Ｐゴシック"/>
          <a:cs typeface="ＭＳ Ｐゴシック"/>
        </a:defRPr>
      </a:lvl3pPr>
      <a:lvl4pPr algn="l" rtl="0" eaLnBrk="1" fontAlgn="base" hangingPunct="1">
        <a:spcBef>
          <a:spcPct val="0"/>
        </a:spcBef>
        <a:spcAft>
          <a:spcPct val="0"/>
        </a:spcAft>
        <a:defRPr sz="2800" b="1">
          <a:solidFill>
            <a:schemeClr val="tx2"/>
          </a:solidFill>
          <a:latin typeface="Arial" charset="0"/>
          <a:ea typeface="ＭＳ Ｐゴシック"/>
          <a:cs typeface="ＭＳ Ｐゴシック"/>
        </a:defRPr>
      </a:lvl4pPr>
      <a:lvl5pPr algn="l" rtl="0" eaLnBrk="1" fontAlgn="base" hangingPunct="1">
        <a:spcBef>
          <a:spcPct val="0"/>
        </a:spcBef>
        <a:spcAft>
          <a:spcPct val="0"/>
        </a:spcAft>
        <a:defRPr sz="2800" b="1">
          <a:solidFill>
            <a:schemeClr val="tx2"/>
          </a:solidFill>
          <a:latin typeface="Arial" charset="0"/>
          <a:ea typeface="ＭＳ Ｐゴシック"/>
          <a:cs typeface="ＭＳ Ｐゴシック"/>
        </a:defRPr>
      </a:lvl5pPr>
      <a:lvl6pPr marL="457178" algn="l" rtl="0" eaLnBrk="1" fontAlgn="base" hangingPunct="1">
        <a:spcBef>
          <a:spcPct val="0"/>
        </a:spcBef>
        <a:spcAft>
          <a:spcPct val="0"/>
        </a:spcAft>
        <a:defRPr sz="2800" b="1">
          <a:solidFill>
            <a:schemeClr val="tx2"/>
          </a:solidFill>
          <a:latin typeface="Arial" charset="0"/>
        </a:defRPr>
      </a:lvl6pPr>
      <a:lvl7pPr marL="914354" algn="l" rtl="0" eaLnBrk="1" fontAlgn="base" hangingPunct="1">
        <a:spcBef>
          <a:spcPct val="0"/>
        </a:spcBef>
        <a:spcAft>
          <a:spcPct val="0"/>
        </a:spcAft>
        <a:defRPr sz="2800" b="1">
          <a:solidFill>
            <a:schemeClr val="tx2"/>
          </a:solidFill>
          <a:latin typeface="Arial" charset="0"/>
        </a:defRPr>
      </a:lvl7pPr>
      <a:lvl8pPr marL="1371532" algn="l" rtl="0" eaLnBrk="1" fontAlgn="base" hangingPunct="1">
        <a:spcBef>
          <a:spcPct val="0"/>
        </a:spcBef>
        <a:spcAft>
          <a:spcPct val="0"/>
        </a:spcAft>
        <a:defRPr sz="2800" b="1">
          <a:solidFill>
            <a:schemeClr val="tx2"/>
          </a:solidFill>
          <a:latin typeface="Arial" charset="0"/>
        </a:defRPr>
      </a:lvl8pPr>
      <a:lvl9pPr marL="1828709" algn="l" rtl="0" eaLnBrk="1" fontAlgn="base" hangingPunct="1">
        <a:spcBef>
          <a:spcPct val="0"/>
        </a:spcBef>
        <a:spcAft>
          <a:spcPct val="0"/>
        </a:spcAft>
        <a:defRPr sz="2800" b="1">
          <a:solidFill>
            <a:schemeClr val="tx2"/>
          </a:solidFill>
          <a:latin typeface="Arial" charset="0"/>
        </a:defRPr>
      </a:lvl9pPr>
    </p:titleStyle>
    <p:bodyStyle>
      <a:lvl1pPr marL="171442" indent="-171442" algn="l" rtl="0" eaLnBrk="1" fontAlgn="base" hangingPunct="1">
        <a:spcBef>
          <a:spcPts val="0"/>
        </a:spcBef>
        <a:spcAft>
          <a:spcPts val="1800"/>
        </a:spcAft>
        <a:buFont typeface="Wingdings" pitchFamily="84" charset="2"/>
        <a:buChar char="§"/>
        <a:defRPr sz="1800">
          <a:solidFill>
            <a:schemeClr val="tx1"/>
          </a:solidFill>
          <a:latin typeface="+mn-lt"/>
          <a:ea typeface="ＭＳ Ｐゴシック"/>
          <a:cs typeface="ＭＳ Ｐゴシック"/>
        </a:defRPr>
      </a:lvl1pPr>
      <a:lvl2pPr marL="392094" indent="-209540" algn="l" rtl="0" eaLnBrk="1" fontAlgn="base" hangingPunct="1">
        <a:spcBef>
          <a:spcPts val="0"/>
        </a:spcBef>
        <a:spcAft>
          <a:spcPts val="1800"/>
        </a:spcAft>
        <a:buSzPct val="65000"/>
        <a:buFont typeface="Arial Unicode MS" pitchFamily="84" charset="0"/>
        <a:buChar char="□"/>
        <a:defRPr sz="1800">
          <a:solidFill>
            <a:schemeClr val="tx1"/>
          </a:solidFill>
          <a:latin typeface="+mn-lt"/>
          <a:ea typeface="ＭＳ Ｐゴシック"/>
          <a:cs typeface="ＭＳ Ｐゴシック"/>
        </a:defRPr>
      </a:lvl2pPr>
      <a:lvl3pPr marL="620683" indent="-209540" algn="l" rtl="0" eaLnBrk="1" fontAlgn="base" hangingPunct="1">
        <a:spcBef>
          <a:spcPts val="0"/>
        </a:spcBef>
        <a:spcAft>
          <a:spcPts val="1800"/>
        </a:spcAft>
        <a:buFont typeface="Arial" pitchFamily="84" charset="0"/>
        <a:buChar char="▪"/>
        <a:defRPr sz="1800">
          <a:solidFill>
            <a:schemeClr val="tx1"/>
          </a:solidFill>
          <a:latin typeface="+mn-lt"/>
          <a:ea typeface="ＭＳ Ｐゴシック"/>
          <a:cs typeface="ＭＳ Ｐゴシック"/>
        </a:defRPr>
      </a:lvl3pPr>
      <a:lvl4pPr marL="839746" indent="-209540" algn="l" rtl="0" eaLnBrk="1" fontAlgn="base" hangingPunct="1">
        <a:spcBef>
          <a:spcPts val="0"/>
        </a:spcBef>
        <a:spcAft>
          <a:spcPts val="1800"/>
        </a:spcAft>
        <a:buFont typeface="Arial" pitchFamily="84" charset="0"/>
        <a:buChar char="–"/>
        <a:defRPr sz="1800">
          <a:solidFill>
            <a:schemeClr val="tx1"/>
          </a:solidFill>
          <a:latin typeface="+mn-lt"/>
          <a:ea typeface="ＭＳ Ｐゴシック"/>
          <a:cs typeface="ＭＳ Ｐゴシック"/>
        </a:defRPr>
      </a:lvl4pPr>
      <a:lvl5pPr marL="1041349" indent="-209540" algn="l" rtl="0" eaLnBrk="1" fontAlgn="base" hangingPunct="1">
        <a:spcBef>
          <a:spcPts val="0"/>
        </a:spcBef>
        <a:spcAft>
          <a:spcPts val="1800"/>
        </a:spcAft>
        <a:buChar char="•"/>
        <a:defRPr sz="1800">
          <a:solidFill>
            <a:schemeClr val="tx1"/>
          </a:solidFill>
          <a:latin typeface="+mn-lt"/>
          <a:ea typeface="ＭＳ Ｐゴシック"/>
          <a:cs typeface="ＭＳ Ｐゴシック"/>
        </a:defRPr>
      </a:lvl5pPr>
      <a:lvl6pPr marL="2514474" indent="-228589" algn="l" rtl="0" eaLnBrk="1" fontAlgn="base" hangingPunct="1">
        <a:spcBef>
          <a:spcPct val="20000"/>
        </a:spcBef>
        <a:spcAft>
          <a:spcPct val="0"/>
        </a:spcAft>
        <a:buChar char="»"/>
        <a:defRPr sz="1200">
          <a:solidFill>
            <a:schemeClr val="tx1"/>
          </a:solidFill>
          <a:latin typeface="+mn-lt"/>
        </a:defRPr>
      </a:lvl6pPr>
      <a:lvl7pPr marL="2971652" indent="-228589" algn="l" rtl="0" eaLnBrk="1" fontAlgn="base" hangingPunct="1">
        <a:spcBef>
          <a:spcPct val="20000"/>
        </a:spcBef>
        <a:spcAft>
          <a:spcPct val="0"/>
        </a:spcAft>
        <a:buChar char="»"/>
        <a:defRPr sz="1200">
          <a:solidFill>
            <a:schemeClr val="tx1"/>
          </a:solidFill>
          <a:latin typeface="+mn-lt"/>
        </a:defRPr>
      </a:lvl7pPr>
      <a:lvl8pPr marL="3428829" indent="-228589" algn="l" rtl="0" eaLnBrk="1" fontAlgn="base" hangingPunct="1">
        <a:spcBef>
          <a:spcPct val="20000"/>
        </a:spcBef>
        <a:spcAft>
          <a:spcPct val="0"/>
        </a:spcAft>
        <a:buChar char="»"/>
        <a:defRPr sz="1200">
          <a:solidFill>
            <a:schemeClr val="tx1"/>
          </a:solidFill>
          <a:latin typeface="+mn-lt"/>
        </a:defRPr>
      </a:lvl8pPr>
      <a:lvl9pPr marL="3886006" indent="-228589"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111774412"/>
      </p:ext>
    </p:extLst>
  </p:cSld>
  <p:clrMap bg1="lt1" tx1="dk1" bg2="lt2" tx2="dk2" accent1="accent1" accent2="accent2" accent3="accent3" accent4="accent4" accent5="accent5" accent6="accent6" hlink="hlink" folHlink="folHlink"/>
  <p:sldLayoutIdLst>
    <p:sldLayoutId id="2147483693" r:id="rId1"/>
    <p:sldLayoutId id="2147483688" r:id="rId2"/>
    <p:sldLayoutId id="2147483723" r:id="rId3"/>
  </p:sldLayoutIdLst>
  <p:timing>
    <p:tnLst>
      <p:par>
        <p:cTn id="1" dur="indefinite" restart="never" nodeType="tmRoot"/>
      </p:par>
    </p:tnLst>
  </p:timing>
  <p:txStyles>
    <p:titleStyle>
      <a:lvl1pPr algn="ctr" defTabSz="914354" rtl="0" eaLnBrk="1" latinLnBrk="0" hangingPunct="1">
        <a:spcBef>
          <a:spcPct val="0"/>
        </a:spcBef>
        <a:buNone/>
        <a:defRPr sz="4400" kern="1200">
          <a:solidFill>
            <a:schemeClr val="tx1"/>
          </a:solidFill>
          <a:latin typeface="+mj-lt"/>
          <a:ea typeface="+mj-ea"/>
          <a:cs typeface="+mj-cs"/>
        </a:defRPr>
      </a:lvl1pPr>
    </p:titleStyle>
    <p:bodyStyle>
      <a:lvl1pPr marL="342882" indent="-342882" algn="l" defTabSz="91435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7" algn="l" defTabSz="91435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2" indent="-228589" algn="l" defTabSz="91435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8"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bwMode="auto">
          <a:xfrm>
            <a:off x="457200" y="1295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MAIN HEADING</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07" name="Rectangle 4"/>
          <p:cNvSpPr>
            <a:spLocks noGrp="1" noChangeArrowheads="1"/>
          </p:cNvSpPr>
          <p:nvPr>
            <p:ph type="title"/>
          </p:nvPr>
        </p:nvSpPr>
        <p:spPr bwMode="auto">
          <a:xfrm>
            <a:off x="457200" y="3810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Title</a:t>
            </a:r>
          </a:p>
        </p:txBody>
      </p:sp>
      <p:sp>
        <p:nvSpPr>
          <p:cNvPr id="2052" name="Text Box 6"/>
          <p:cNvSpPr txBox="1">
            <a:spLocks noChangeArrowheads="1"/>
          </p:cNvSpPr>
          <p:nvPr/>
        </p:nvSpPr>
        <p:spPr bwMode="auto">
          <a:xfrm>
            <a:off x="746129" y="3694113"/>
            <a:ext cx="5349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ea typeface="MS PGothic" pitchFamily="34" charset="-128"/>
              </a:defRPr>
            </a:lvl1pPr>
            <a:lvl2pPr marL="742950" indent="-285750" eaLnBrk="0" hangingPunct="0">
              <a:defRPr sz="2000">
                <a:solidFill>
                  <a:schemeClr val="tx1"/>
                </a:solidFill>
                <a:latin typeface="Tahoma" pitchFamily="34" charset="0"/>
                <a:ea typeface="MS PGothic" pitchFamily="34" charset="-128"/>
              </a:defRPr>
            </a:lvl2pPr>
            <a:lvl3pPr marL="1143000" indent="-228600" eaLnBrk="0" hangingPunct="0">
              <a:defRPr sz="2000">
                <a:solidFill>
                  <a:schemeClr val="tx1"/>
                </a:solidFill>
                <a:latin typeface="Tahoma" pitchFamily="34" charset="0"/>
                <a:ea typeface="MS PGothic" pitchFamily="34" charset="-128"/>
              </a:defRPr>
            </a:lvl3pPr>
            <a:lvl4pPr marL="1600200" indent="-228600" eaLnBrk="0" hangingPunct="0">
              <a:defRPr sz="2000">
                <a:solidFill>
                  <a:schemeClr val="tx1"/>
                </a:solidFill>
                <a:latin typeface="Tahoma" pitchFamily="34" charset="0"/>
                <a:ea typeface="MS PGothic" pitchFamily="34" charset="-128"/>
              </a:defRPr>
            </a:lvl4pPr>
            <a:lvl5pPr marL="2057400" indent="-228600" eaLnBrk="0" hangingPunct="0">
              <a:defRPr sz="20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Tahoma" pitchFamily="34" charset="0"/>
                <a:ea typeface="MS PGothic" pitchFamily="34" charset="-128"/>
              </a:defRPr>
            </a:lvl9pPr>
          </a:lstStyle>
          <a:p>
            <a:pPr eaLnBrk="1" hangingPunct="1">
              <a:defRPr/>
            </a:pPr>
            <a:endParaRPr lang="en-US" sz="1800" dirty="0" smtClean="0">
              <a:solidFill>
                <a:srgbClr val="000000"/>
              </a:solidFill>
              <a:latin typeface="Arial" pitchFamily="34" charset="0"/>
            </a:endParaRPr>
          </a:p>
        </p:txBody>
      </p:sp>
      <p:sp>
        <p:nvSpPr>
          <p:cNvPr id="21509" name="Line 7"/>
          <p:cNvSpPr>
            <a:spLocks noChangeShapeType="1"/>
          </p:cNvSpPr>
          <p:nvPr/>
        </p:nvSpPr>
        <p:spPr bwMode="auto">
          <a:xfrm>
            <a:off x="533400" y="990600"/>
            <a:ext cx="8229600" cy="0"/>
          </a:xfrm>
          <a:prstGeom prst="line">
            <a:avLst/>
          </a:prstGeom>
          <a:noFill/>
          <a:ln w="19050">
            <a:solidFill>
              <a:srgbClr val="336699"/>
            </a:solidFill>
            <a:round/>
            <a:headEnd/>
            <a:tailEnd/>
          </a:ln>
          <a:extLst>
            <a:ext uri="{909E8E84-426E-40DD-AFC4-6F175D3DCCD1}">
              <a14:hiddenFill xmlns:a14="http://schemas.microsoft.com/office/drawing/2010/main">
                <a:noFill/>
              </a14:hiddenFill>
            </a:ext>
          </a:extLst>
        </p:spPr>
        <p:txBody>
          <a:bodyPr/>
          <a:lstStyle/>
          <a:p>
            <a:endParaRPr lang="en-US" sz="2000" dirty="0">
              <a:solidFill>
                <a:srgbClr val="000000"/>
              </a:solidFill>
              <a:latin typeface="Tahoma" pitchFamily="34" charset="0"/>
              <a:ea typeface="MS PGothic" pitchFamily="34" charset="-128"/>
            </a:endParaRPr>
          </a:p>
        </p:txBody>
      </p:sp>
      <p:sp>
        <p:nvSpPr>
          <p:cNvPr id="2054" name="Text Box 10"/>
          <p:cNvSpPr txBox="1">
            <a:spLocks noChangeArrowheads="1"/>
          </p:cNvSpPr>
          <p:nvPr/>
        </p:nvSpPr>
        <p:spPr bwMode="auto">
          <a:xfrm>
            <a:off x="8610600" y="6410331"/>
            <a:ext cx="381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ea typeface="MS PGothic" pitchFamily="34" charset="-128"/>
              </a:defRPr>
            </a:lvl1pPr>
            <a:lvl2pPr marL="742950" indent="-285750" eaLnBrk="0" hangingPunct="0">
              <a:defRPr sz="2000">
                <a:solidFill>
                  <a:schemeClr val="tx1"/>
                </a:solidFill>
                <a:latin typeface="Tahoma" pitchFamily="34" charset="0"/>
                <a:ea typeface="MS PGothic" pitchFamily="34" charset="-128"/>
              </a:defRPr>
            </a:lvl2pPr>
            <a:lvl3pPr marL="1143000" indent="-228600" eaLnBrk="0" hangingPunct="0">
              <a:defRPr sz="2000">
                <a:solidFill>
                  <a:schemeClr val="tx1"/>
                </a:solidFill>
                <a:latin typeface="Tahoma" pitchFamily="34" charset="0"/>
                <a:ea typeface="MS PGothic" pitchFamily="34" charset="-128"/>
              </a:defRPr>
            </a:lvl3pPr>
            <a:lvl4pPr marL="1600200" indent="-228600" eaLnBrk="0" hangingPunct="0">
              <a:defRPr sz="2000">
                <a:solidFill>
                  <a:schemeClr val="tx1"/>
                </a:solidFill>
                <a:latin typeface="Tahoma" pitchFamily="34" charset="0"/>
                <a:ea typeface="MS PGothic" pitchFamily="34" charset="-128"/>
              </a:defRPr>
            </a:lvl4pPr>
            <a:lvl5pPr marL="2057400" indent="-228600" eaLnBrk="0" hangingPunct="0">
              <a:defRPr sz="20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Tahoma" pitchFamily="34" charset="0"/>
                <a:ea typeface="MS PGothic" pitchFamily="34" charset="-128"/>
              </a:defRPr>
            </a:lvl9pPr>
          </a:lstStyle>
          <a:p>
            <a:pPr algn="r" eaLnBrk="1" hangingPunct="1">
              <a:spcBef>
                <a:spcPct val="50000"/>
              </a:spcBef>
              <a:defRPr/>
            </a:pPr>
            <a:fld id="{996FBFF8-A80C-43DF-911E-DB1255C0E376}" type="slidenum">
              <a:rPr lang="en-US" sz="1200" smtClean="0">
                <a:solidFill>
                  <a:srgbClr val="000000"/>
                </a:solidFill>
                <a:latin typeface="Arial" pitchFamily="34" charset="0"/>
              </a:rPr>
              <a:pPr algn="r" eaLnBrk="1" hangingPunct="1">
                <a:spcBef>
                  <a:spcPct val="50000"/>
                </a:spcBef>
                <a:defRPr/>
              </a:pPr>
              <a:t>‹#›</a:t>
            </a:fld>
            <a:endParaRPr lang="en-US" sz="1200" dirty="0" smtClean="0">
              <a:solidFill>
                <a:srgbClr val="000000"/>
              </a:solidFill>
              <a:latin typeface="Arial" pitchFamily="34" charset="0"/>
            </a:endParaRPr>
          </a:p>
        </p:txBody>
      </p:sp>
      <p:sp>
        <p:nvSpPr>
          <p:cNvPr id="2055" name="TextBox 8"/>
          <p:cNvSpPr txBox="1">
            <a:spLocks noChangeArrowheads="1"/>
          </p:cNvSpPr>
          <p:nvPr/>
        </p:nvSpPr>
        <p:spPr bwMode="auto">
          <a:xfrm>
            <a:off x="6400800" y="6477008"/>
            <a:ext cx="2514600"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ea typeface="MS PGothic" pitchFamily="34" charset="-128"/>
              </a:defRPr>
            </a:lvl1pPr>
            <a:lvl2pPr marL="742950" indent="-285750" eaLnBrk="0" hangingPunct="0">
              <a:defRPr sz="2000">
                <a:solidFill>
                  <a:schemeClr val="tx1"/>
                </a:solidFill>
                <a:latin typeface="Tahoma" pitchFamily="34" charset="0"/>
                <a:ea typeface="MS PGothic" pitchFamily="34" charset="-128"/>
              </a:defRPr>
            </a:lvl2pPr>
            <a:lvl3pPr marL="1143000" indent="-228600" eaLnBrk="0" hangingPunct="0">
              <a:defRPr sz="2000">
                <a:solidFill>
                  <a:schemeClr val="tx1"/>
                </a:solidFill>
                <a:latin typeface="Tahoma" pitchFamily="34" charset="0"/>
                <a:ea typeface="MS PGothic" pitchFamily="34" charset="-128"/>
              </a:defRPr>
            </a:lvl3pPr>
            <a:lvl4pPr marL="1600200" indent="-228600" eaLnBrk="0" hangingPunct="0">
              <a:defRPr sz="2000">
                <a:solidFill>
                  <a:schemeClr val="tx1"/>
                </a:solidFill>
                <a:latin typeface="Tahoma" pitchFamily="34" charset="0"/>
                <a:ea typeface="MS PGothic" pitchFamily="34" charset="-128"/>
              </a:defRPr>
            </a:lvl4pPr>
            <a:lvl5pPr marL="2057400" indent="-228600" eaLnBrk="0" hangingPunct="0">
              <a:defRPr sz="20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Tahoma" pitchFamily="34" charset="0"/>
                <a:ea typeface="MS PGothic" pitchFamily="34" charset="-128"/>
              </a:defRPr>
            </a:lvl9pPr>
          </a:lstStyle>
          <a:p>
            <a:pPr>
              <a:lnSpc>
                <a:spcPts val="900"/>
              </a:lnSpc>
              <a:buFont typeface="Arial" pitchFamily="34" charset="0"/>
              <a:buNone/>
              <a:defRPr/>
            </a:pPr>
            <a:r>
              <a:rPr lang="en-US" sz="1000" b="1" dirty="0" smtClean="0">
                <a:solidFill>
                  <a:srgbClr val="000000"/>
                </a:solidFill>
                <a:latin typeface="Arial" pitchFamily="34" charset="0"/>
              </a:rPr>
              <a:t>U.S. Department of Transportation</a:t>
            </a:r>
          </a:p>
        </p:txBody>
      </p:sp>
      <p:pic>
        <p:nvPicPr>
          <p:cNvPr id="21512" name="Picture 11" descr="Triscallion_Black"/>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6172200" y="6430971"/>
            <a:ext cx="2746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108448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4" r:id="rId13"/>
  </p:sldLayoutIdLst>
  <p:txStyles>
    <p:titleStyle>
      <a:lvl1pPr algn="l" rtl="0" eaLnBrk="0" fontAlgn="base" hangingPunct="0">
        <a:spcBef>
          <a:spcPct val="0"/>
        </a:spcBef>
        <a:spcAft>
          <a:spcPct val="0"/>
        </a:spcAft>
        <a:defRPr sz="3200" b="1">
          <a:solidFill>
            <a:schemeClr val="tx2"/>
          </a:solidFill>
          <a:latin typeface="+mj-lt"/>
          <a:ea typeface="MS PGothic" pitchFamily="34" charset="-128"/>
          <a:cs typeface="MS PGothic"/>
        </a:defRPr>
      </a:lvl1pPr>
      <a:lvl2pPr algn="l" rtl="0" eaLnBrk="0" fontAlgn="base" hangingPunct="0">
        <a:spcBef>
          <a:spcPct val="0"/>
        </a:spcBef>
        <a:spcAft>
          <a:spcPct val="0"/>
        </a:spcAft>
        <a:defRPr sz="3200" b="1">
          <a:solidFill>
            <a:schemeClr val="tx2"/>
          </a:solidFill>
          <a:latin typeface="Arial" charset="0"/>
          <a:ea typeface="MS PGothic" pitchFamily="34" charset="-128"/>
          <a:cs typeface="MS PGothic"/>
        </a:defRPr>
      </a:lvl2pPr>
      <a:lvl3pPr algn="l" rtl="0" eaLnBrk="0" fontAlgn="base" hangingPunct="0">
        <a:spcBef>
          <a:spcPct val="0"/>
        </a:spcBef>
        <a:spcAft>
          <a:spcPct val="0"/>
        </a:spcAft>
        <a:defRPr sz="3200" b="1">
          <a:solidFill>
            <a:schemeClr val="tx2"/>
          </a:solidFill>
          <a:latin typeface="Arial" charset="0"/>
          <a:ea typeface="MS PGothic" pitchFamily="34" charset="-128"/>
          <a:cs typeface="MS PGothic"/>
        </a:defRPr>
      </a:lvl3pPr>
      <a:lvl4pPr algn="l" rtl="0" eaLnBrk="0" fontAlgn="base" hangingPunct="0">
        <a:spcBef>
          <a:spcPct val="0"/>
        </a:spcBef>
        <a:spcAft>
          <a:spcPct val="0"/>
        </a:spcAft>
        <a:defRPr sz="3200" b="1">
          <a:solidFill>
            <a:schemeClr val="tx2"/>
          </a:solidFill>
          <a:latin typeface="Arial" charset="0"/>
          <a:ea typeface="MS PGothic" pitchFamily="34" charset="-128"/>
          <a:cs typeface="MS PGothic"/>
        </a:defRPr>
      </a:lvl4pPr>
      <a:lvl5pPr algn="l" rtl="0" eaLnBrk="0" fontAlgn="base" hangingPunct="0">
        <a:spcBef>
          <a:spcPct val="0"/>
        </a:spcBef>
        <a:spcAft>
          <a:spcPct val="0"/>
        </a:spcAft>
        <a:defRPr sz="3200" b="1">
          <a:solidFill>
            <a:schemeClr val="tx2"/>
          </a:solidFill>
          <a:latin typeface="Arial" charset="0"/>
          <a:ea typeface="MS PGothic" pitchFamily="34" charset="-128"/>
          <a:cs typeface="MS PGothic"/>
        </a:defRPr>
      </a:lvl5pPr>
      <a:lvl6pPr marL="457178" algn="l" rtl="0" eaLnBrk="0" fontAlgn="base" hangingPunct="0">
        <a:spcBef>
          <a:spcPct val="0"/>
        </a:spcBef>
        <a:spcAft>
          <a:spcPct val="0"/>
        </a:spcAft>
        <a:defRPr sz="2800" b="1">
          <a:solidFill>
            <a:schemeClr val="tx2"/>
          </a:solidFill>
          <a:latin typeface="Arial" charset="0"/>
        </a:defRPr>
      </a:lvl6pPr>
      <a:lvl7pPr marL="914354" algn="l" rtl="0" eaLnBrk="0" fontAlgn="base" hangingPunct="0">
        <a:spcBef>
          <a:spcPct val="0"/>
        </a:spcBef>
        <a:spcAft>
          <a:spcPct val="0"/>
        </a:spcAft>
        <a:defRPr sz="2800" b="1">
          <a:solidFill>
            <a:schemeClr val="tx2"/>
          </a:solidFill>
          <a:latin typeface="Arial" charset="0"/>
        </a:defRPr>
      </a:lvl7pPr>
      <a:lvl8pPr marL="1371532" algn="l" rtl="0" eaLnBrk="0" fontAlgn="base" hangingPunct="0">
        <a:spcBef>
          <a:spcPct val="0"/>
        </a:spcBef>
        <a:spcAft>
          <a:spcPct val="0"/>
        </a:spcAft>
        <a:defRPr sz="2800" b="1">
          <a:solidFill>
            <a:schemeClr val="tx2"/>
          </a:solidFill>
          <a:latin typeface="Arial" charset="0"/>
        </a:defRPr>
      </a:lvl8pPr>
      <a:lvl9pPr marL="1828709" algn="l" rtl="0" eaLnBrk="0" fontAlgn="base" hangingPunct="0">
        <a:spcBef>
          <a:spcPct val="0"/>
        </a:spcBef>
        <a:spcAft>
          <a:spcPct val="0"/>
        </a:spcAft>
        <a:defRPr sz="2800" b="1">
          <a:solidFill>
            <a:schemeClr val="tx2"/>
          </a:solidFill>
          <a:latin typeface="Arial" charset="0"/>
        </a:defRPr>
      </a:lvl9pPr>
    </p:titleStyle>
    <p:bodyStyle>
      <a:lvl1pPr marL="171442" indent="-171442" algn="l" rtl="0" eaLnBrk="0" fontAlgn="base" hangingPunct="0">
        <a:spcBef>
          <a:spcPct val="20000"/>
        </a:spcBef>
        <a:spcAft>
          <a:spcPct val="0"/>
        </a:spcAft>
        <a:buFont typeface="Wingdings" pitchFamily="2" charset="2"/>
        <a:buChar char="§"/>
        <a:defRPr sz="1600">
          <a:solidFill>
            <a:schemeClr val="tx1"/>
          </a:solidFill>
          <a:latin typeface="+mn-lt"/>
          <a:ea typeface="MS PGothic" pitchFamily="34" charset="-128"/>
          <a:cs typeface="MS PGothic"/>
        </a:defRPr>
      </a:lvl1pPr>
      <a:lvl2pPr marL="392094" indent="-209540" algn="l" rtl="0" eaLnBrk="0" fontAlgn="base" hangingPunct="0">
        <a:spcBef>
          <a:spcPct val="20000"/>
        </a:spcBef>
        <a:spcAft>
          <a:spcPct val="0"/>
        </a:spcAft>
        <a:buSzPct val="65000"/>
        <a:buFont typeface="Arial Unicode MS" pitchFamily="34" charset="-128"/>
        <a:buChar char="□"/>
        <a:defRPr sz="1600">
          <a:solidFill>
            <a:schemeClr val="tx1"/>
          </a:solidFill>
          <a:latin typeface="+mn-lt"/>
          <a:ea typeface="MS PGothic" pitchFamily="34" charset="-128"/>
          <a:cs typeface="MS PGothic"/>
        </a:defRPr>
      </a:lvl2pPr>
      <a:lvl3pPr marL="620683" indent="-209540" algn="l" rtl="0" eaLnBrk="0" fontAlgn="base" hangingPunct="0">
        <a:spcBef>
          <a:spcPct val="20000"/>
        </a:spcBef>
        <a:spcAft>
          <a:spcPct val="0"/>
        </a:spcAft>
        <a:buFont typeface="Arial" pitchFamily="34" charset="0"/>
        <a:buChar char="▪"/>
        <a:defRPr sz="1600">
          <a:solidFill>
            <a:schemeClr val="tx1"/>
          </a:solidFill>
          <a:latin typeface="+mn-lt"/>
          <a:ea typeface="MS PGothic" pitchFamily="34" charset="-128"/>
          <a:cs typeface="MS PGothic"/>
        </a:defRPr>
      </a:lvl3pPr>
      <a:lvl4pPr marL="839746" indent="-209540" algn="l" rtl="0" eaLnBrk="0" fontAlgn="base" hangingPunct="0">
        <a:spcBef>
          <a:spcPct val="20000"/>
        </a:spcBef>
        <a:spcAft>
          <a:spcPct val="0"/>
        </a:spcAft>
        <a:buFont typeface="Arial" pitchFamily="34" charset="0"/>
        <a:buChar char="–"/>
        <a:defRPr sz="1600">
          <a:solidFill>
            <a:schemeClr val="tx1"/>
          </a:solidFill>
          <a:latin typeface="+mn-lt"/>
          <a:ea typeface="MS PGothic" pitchFamily="34" charset="-128"/>
          <a:cs typeface="MS PGothic"/>
        </a:defRPr>
      </a:lvl4pPr>
      <a:lvl5pPr marL="1041349" indent="-209540" algn="l" rtl="0" eaLnBrk="0" fontAlgn="base" hangingPunct="0">
        <a:spcBef>
          <a:spcPct val="20000"/>
        </a:spcBef>
        <a:spcAft>
          <a:spcPct val="0"/>
        </a:spcAft>
        <a:buChar char="•"/>
        <a:defRPr sz="1600">
          <a:solidFill>
            <a:schemeClr val="tx1"/>
          </a:solidFill>
          <a:latin typeface="+mn-lt"/>
          <a:ea typeface="MS PGothic" pitchFamily="34" charset="-128"/>
          <a:cs typeface="MS PGothic"/>
        </a:defRPr>
      </a:lvl5pPr>
      <a:lvl6pPr marL="2514474" indent="-228589" algn="l" rtl="0" eaLnBrk="0" fontAlgn="base" hangingPunct="0">
        <a:spcBef>
          <a:spcPct val="20000"/>
        </a:spcBef>
        <a:spcAft>
          <a:spcPct val="0"/>
        </a:spcAft>
        <a:buChar char="»"/>
        <a:defRPr sz="1200">
          <a:solidFill>
            <a:schemeClr val="tx1"/>
          </a:solidFill>
          <a:latin typeface="+mn-lt"/>
        </a:defRPr>
      </a:lvl6pPr>
      <a:lvl7pPr marL="2971652" indent="-228589" algn="l" rtl="0" eaLnBrk="0" fontAlgn="base" hangingPunct="0">
        <a:spcBef>
          <a:spcPct val="20000"/>
        </a:spcBef>
        <a:spcAft>
          <a:spcPct val="0"/>
        </a:spcAft>
        <a:buChar char="»"/>
        <a:defRPr sz="1200">
          <a:solidFill>
            <a:schemeClr val="tx1"/>
          </a:solidFill>
          <a:latin typeface="+mn-lt"/>
        </a:defRPr>
      </a:lvl7pPr>
      <a:lvl8pPr marL="3428829" indent="-228589" algn="l" rtl="0" eaLnBrk="0" fontAlgn="base" hangingPunct="0">
        <a:spcBef>
          <a:spcPct val="20000"/>
        </a:spcBef>
        <a:spcAft>
          <a:spcPct val="0"/>
        </a:spcAft>
        <a:buChar char="»"/>
        <a:defRPr sz="1200">
          <a:solidFill>
            <a:schemeClr val="tx1"/>
          </a:solidFill>
          <a:latin typeface="+mn-lt"/>
        </a:defRPr>
      </a:lvl8pPr>
      <a:lvl9pPr marL="3886006" indent="-228589" algn="l" rtl="0" eaLnBrk="0" fontAlgn="base" hangingPunct="0">
        <a:spcBef>
          <a:spcPct val="20000"/>
        </a:spcBef>
        <a:spcAft>
          <a:spcPct val="0"/>
        </a:spcAft>
        <a:buChar char="»"/>
        <a:defRPr sz="12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ec2-54-211-216-181.compute-1.amazonaws.com/isd/;jsessionid=1qge4r8f9v9ejjrtpywneq4m2"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alsCover-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57069"/>
            <a:ext cx="9144001" cy="5800937"/>
          </a:xfrm>
          <a:prstGeom prst="rect">
            <a:avLst/>
          </a:prstGeom>
        </p:spPr>
      </p:pic>
      <p:sp>
        <p:nvSpPr>
          <p:cNvPr id="6" name="Rectangle 5"/>
          <p:cNvSpPr/>
          <p:nvPr/>
        </p:nvSpPr>
        <p:spPr>
          <a:xfrm>
            <a:off x="1804692" y="6079171"/>
            <a:ext cx="4511171" cy="338554"/>
          </a:xfrm>
          <a:prstGeom prst="rect">
            <a:avLst/>
          </a:prstGeom>
          <a:solidFill>
            <a:schemeClr val="bg1"/>
          </a:solidFill>
          <a:ln>
            <a:solidFill>
              <a:schemeClr val="bg1"/>
            </a:solidFill>
          </a:ln>
        </p:spPr>
        <p:txBody>
          <a:bodyPr wrap="none">
            <a:spAutoFit/>
          </a:bodyPr>
          <a:lstStyle/>
          <a:p>
            <a:pPr lvl="0" eaLnBrk="0" hangingPunct="0"/>
            <a:r>
              <a:rPr lang="en-US" sz="1600" kern="0" dirty="0" smtClean="0">
                <a:solidFill>
                  <a:srgbClr val="29527B"/>
                </a:solidFill>
                <a:latin typeface="Arial Black" panose="020B0A04020102020204" pitchFamily="34" charset="0"/>
                <a:cs typeface="Arial" panose="020B0604020202020204" pitchFamily="34" charset="0"/>
              </a:rPr>
              <a:t>Walton </a:t>
            </a:r>
            <a:r>
              <a:rPr lang="en-US" sz="1600" kern="0" dirty="0">
                <a:solidFill>
                  <a:srgbClr val="29527B"/>
                </a:solidFill>
                <a:latin typeface="Arial Black" panose="020B0A04020102020204" pitchFamily="34" charset="0"/>
                <a:cs typeface="Arial" panose="020B0604020202020204" pitchFamily="34" charset="0"/>
              </a:rPr>
              <a:t>Fehr, Transportation </a:t>
            </a:r>
            <a:r>
              <a:rPr lang="en-US" sz="1600" kern="0" dirty="0" smtClean="0">
                <a:solidFill>
                  <a:srgbClr val="29527B"/>
                </a:solidFill>
                <a:latin typeface="Arial Black" panose="020B0A04020102020204" pitchFamily="34" charset="0"/>
                <a:cs typeface="Arial" panose="020B0604020202020204" pitchFamily="34" charset="0"/>
              </a:rPr>
              <a:t>Specialist</a:t>
            </a:r>
            <a:endParaRPr lang="en-US" sz="1600" kern="0" dirty="0">
              <a:solidFill>
                <a:srgbClr val="29527B"/>
              </a:solidFill>
              <a:latin typeface="Arial Black" panose="020B0A04020102020204" pitchFamily="34" charset="0"/>
              <a:cs typeface="Arial" panose="020B0604020202020204" pitchFamily="34" charset="0"/>
            </a:endParaRPr>
          </a:p>
        </p:txBody>
      </p:sp>
      <p:sp>
        <p:nvSpPr>
          <p:cNvPr id="4" name="Rectangle 3"/>
          <p:cNvSpPr/>
          <p:nvPr/>
        </p:nvSpPr>
        <p:spPr>
          <a:xfrm>
            <a:off x="-1" y="2244336"/>
            <a:ext cx="4826962" cy="1015663"/>
          </a:xfrm>
          <a:prstGeom prst="rect">
            <a:avLst/>
          </a:prstGeom>
          <a:solidFill>
            <a:schemeClr val="bg1"/>
          </a:solidFill>
          <a:ln>
            <a:solidFill>
              <a:schemeClr val="bg1"/>
            </a:solidFill>
          </a:ln>
        </p:spPr>
        <p:txBody>
          <a:bodyPr wrap="none">
            <a:spAutoFit/>
          </a:bodyPr>
          <a:lstStyle/>
          <a:p>
            <a:pPr lvl="0" eaLnBrk="0" hangingPunct="0"/>
            <a:r>
              <a:rPr lang="en-US" sz="2000" kern="0" dirty="0" smtClean="0">
                <a:solidFill>
                  <a:srgbClr val="29527B"/>
                </a:solidFill>
                <a:latin typeface="Arial Black" panose="020B0A04020102020204" pitchFamily="34" charset="0"/>
                <a:cs typeface="Arial" panose="020B0604020202020204" pitchFamily="34" charset="0"/>
              </a:rPr>
              <a:t>Standards Rapid Consensus</a:t>
            </a:r>
          </a:p>
          <a:p>
            <a:pPr lvl="0" eaLnBrk="0" hangingPunct="0"/>
            <a:r>
              <a:rPr lang="en-US" sz="2000" i="1" kern="0" dirty="0" smtClean="0">
                <a:solidFill>
                  <a:srgbClr val="29527B"/>
                </a:solidFill>
                <a:latin typeface="Arial Black" panose="020B0A04020102020204" pitchFamily="34" charset="0"/>
                <a:cs typeface="Arial" panose="020B0604020202020204" pitchFamily="34" charset="0"/>
              </a:rPr>
              <a:t>Day 2, AM – Field Situation Data, </a:t>
            </a:r>
          </a:p>
          <a:p>
            <a:pPr lvl="0" eaLnBrk="0" hangingPunct="0"/>
            <a:r>
              <a:rPr lang="en-US" sz="2000" i="1" kern="0" dirty="0" smtClean="0">
                <a:solidFill>
                  <a:srgbClr val="29527B"/>
                </a:solidFill>
                <a:latin typeface="Arial Black" panose="020B0A04020102020204" pitchFamily="34" charset="0"/>
                <a:cs typeface="Arial" panose="020B0604020202020204" pitchFamily="34" charset="0"/>
              </a:rPr>
              <a:t>Data Clearinghouse</a:t>
            </a:r>
            <a:endParaRPr lang="en-US" sz="2000" i="1" kern="0" dirty="0">
              <a:solidFill>
                <a:srgbClr val="29527B"/>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78308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cap="small" dirty="0" smtClean="0">
                <a:solidFill>
                  <a:srgbClr val="29527B"/>
                </a:solidFill>
                <a:ea typeface="ＭＳ Ｐゴシック"/>
                <a:cs typeface="ＭＳ Ｐゴシック"/>
              </a:rPr>
              <a:t>IP Transport</a:t>
            </a:r>
            <a:endParaRPr lang="en-US" sz="2800" cap="small" dirty="0">
              <a:solidFill>
                <a:srgbClr val="29527B"/>
              </a:solidFill>
              <a:ea typeface="ＭＳ Ｐゴシック"/>
              <a:cs typeface="ＭＳ Ｐゴシック"/>
            </a:endParaRPr>
          </a:p>
        </p:txBody>
      </p:sp>
      <p:sp>
        <p:nvSpPr>
          <p:cNvPr id="3" name="Content Placeholder 2"/>
          <p:cNvSpPr>
            <a:spLocks noGrp="1"/>
          </p:cNvSpPr>
          <p:nvPr>
            <p:ph idx="1"/>
          </p:nvPr>
        </p:nvSpPr>
        <p:spPr>
          <a:xfrm>
            <a:off x="171450" y="1066800"/>
            <a:ext cx="8972550" cy="5276850"/>
          </a:xfrm>
        </p:spPr>
        <p:txBody>
          <a:bodyPr/>
          <a:lstStyle/>
          <a:p>
            <a:r>
              <a:rPr lang="en-US" sz="2400" dirty="0" smtClean="0"/>
              <a:t> All RSU’s will advertise IP transport.  Sites will determine the uses of that capability.</a:t>
            </a:r>
          </a:p>
          <a:p>
            <a:pPr lvl="1"/>
            <a:r>
              <a:rPr lang="en-US" sz="2000" dirty="0" smtClean="0"/>
              <a:t>Will be available for SCMS interactions with vehicle equipment.</a:t>
            </a:r>
          </a:p>
          <a:p>
            <a:pPr lvl="1"/>
            <a:r>
              <a:rPr lang="en-US" sz="2000" dirty="0" smtClean="0"/>
              <a:t>Other uses as appropriate for backhaul capabilities and usage policies.</a:t>
            </a:r>
            <a:endParaRPr lang="en-US" sz="2000" dirty="0"/>
          </a:p>
        </p:txBody>
      </p:sp>
    </p:spTree>
    <p:extLst>
      <p:ext uri="{BB962C8B-B14F-4D97-AF65-F5344CB8AC3E}">
        <p14:creationId xmlns:p14="http://schemas.microsoft.com/office/powerpoint/2010/main" val="20612390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cap="small" dirty="0">
                <a:solidFill>
                  <a:srgbClr val="29527B"/>
                </a:solidFill>
                <a:ea typeface="ＭＳ Ｐゴシック"/>
                <a:cs typeface="ＭＳ Ｐゴシック"/>
              </a:rPr>
              <a:t>WSA frame example </a:t>
            </a:r>
          </a:p>
        </p:txBody>
      </p:sp>
      <p:sp>
        <p:nvSpPr>
          <p:cNvPr id="3" name="Content Placeholder 2"/>
          <p:cNvSpPr>
            <a:spLocks noGrp="1"/>
          </p:cNvSpPr>
          <p:nvPr>
            <p:ph idx="1"/>
          </p:nvPr>
        </p:nvSpPr>
        <p:spPr/>
        <p:txBody>
          <a:bodyPr/>
          <a:lstStyle/>
          <a:p>
            <a:r>
              <a:rPr lang="en-US" dirty="0" smtClean="0"/>
              <a:t>A sample WSA is included in IEEE 1609.3</a:t>
            </a:r>
          </a:p>
          <a:p>
            <a:pPr lvl="1"/>
            <a:r>
              <a:rPr lang="en-US" dirty="0" smtClean="0"/>
              <a:t>It has many optional fields</a:t>
            </a:r>
          </a:p>
          <a:p>
            <a:pPr lvl="1"/>
            <a:r>
              <a:rPr lang="en-US" dirty="0"/>
              <a:t>South East Michigan Testbed </a:t>
            </a:r>
            <a:r>
              <a:rPr lang="en-US" dirty="0" smtClean="0"/>
              <a:t>uses a constrained WSA specified </a:t>
            </a:r>
            <a:r>
              <a:rPr lang="en-US" dirty="0"/>
              <a:t>in </a:t>
            </a:r>
            <a:r>
              <a:rPr lang="en-US" dirty="0" smtClean="0"/>
              <a:t>sample-signedwsa_R3.docx. (to be updated to IEEE 1609.3 version 2016)</a:t>
            </a:r>
          </a:p>
          <a:p>
            <a:pPr lvl="1"/>
            <a:endParaRPr lang="en-US" dirty="0"/>
          </a:p>
        </p:txBody>
      </p:sp>
      <p:pic>
        <p:nvPicPr>
          <p:cNvPr id="4" name="Picture 3"/>
          <p:cNvPicPr>
            <a:picLocks noChangeAspect="1"/>
          </p:cNvPicPr>
          <p:nvPr/>
        </p:nvPicPr>
        <p:blipFill>
          <a:blip r:embed="rId2"/>
          <a:stretch>
            <a:fillRect/>
          </a:stretch>
        </p:blipFill>
        <p:spPr>
          <a:xfrm>
            <a:off x="1088571" y="2451532"/>
            <a:ext cx="7068457" cy="3885501"/>
          </a:xfrm>
          <a:prstGeom prst="rect">
            <a:avLst/>
          </a:prstGeom>
        </p:spPr>
      </p:pic>
    </p:spTree>
    <p:extLst>
      <p:ext uri="{BB962C8B-B14F-4D97-AF65-F5344CB8AC3E}">
        <p14:creationId xmlns:p14="http://schemas.microsoft.com/office/powerpoint/2010/main" val="2905112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cap="small" dirty="0">
                <a:solidFill>
                  <a:srgbClr val="29527B"/>
                </a:solidFill>
                <a:ea typeface="ＭＳ Ｐゴシック"/>
                <a:cs typeface="ＭＳ Ｐゴシック"/>
              </a:rPr>
              <a:t>OBE in RSE overlapping communication zones</a:t>
            </a:r>
          </a:p>
        </p:txBody>
      </p:sp>
      <p:sp>
        <p:nvSpPr>
          <p:cNvPr id="3" name="Content Placeholder 2"/>
          <p:cNvSpPr>
            <a:spLocks noGrp="1"/>
          </p:cNvSpPr>
          <p:nvPr>
            <p:ph idx="1"/>
          </p:nvPr>
        </p:nvSpPr>
        <p:spPr>
          <a:xfrm>
            <a:off x="349250" y="1204539"/>
            <a:ext cx="4072890" cy="1528763"/>
          </a:xfrm>
        </p:spPr>
        <p:txBody>
          <a:bodyPr/>
          <a:lstStyle/>
          <a:p>
            <a:r>
              <a:rPr lang="en-US" dirty="0" smtClean="0"/>
              <a:t>Current specifications assume that any IPv6 transactions must be completed within one RSE communication zone. OBE communication session management between multiple RSEs is not specified. </a:t>
            </a:r>
            <a:endParaRPr lang="en-US" dirty="0"/>
          </a:p>
        </p:txBody>
      </p:sp>
      <p:grpSp>
        <p:nvGrpSpPr>
          <p:cNvPr id="39" name="Group 38"/>
          <p:cNvGrpSpPr/>
          <p:nvPr/>
        </p:nvGrpSpPr>
        <p:grpSpPr>
          <a:xfrm>
            <a:off x="4320540" y="1060649"/>
            <a:ext cx="4216400" cy="3111500"/>
            <a:chOff x="3086100" y="1098550"/>
            <a:chExt cx="4216400" cy="3111500"/>
          </a:xfrm>
        </p:grpSpPr>
        <p:sp>
          <p:nvSpPr>
            <p:cNvPr id="4" name="Oval 3"/>
            <p:cNvSpPr/>
            <p:nvPr/>
          </p:nvSpPr>
          <p:spPr bwMode="auto">
            <a:xfrm>
              <a:off x="3429000" y="1098550"/>
              <a:ext cx="2514600" cy="2349500"/>
            </a:xfrm>
            <a:prstGeom prst="ellipse">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smtClean="0">
                <a:ln>
                  <a:noFill/>
                </a:ln>
                <a:solidFill>
                  <a:schemeClr val="bg1"/>
                </a:solidFill>
                <a:effectLst/>
                <a:latin typeface="Arial" charset="0"/>
              </a:endParaRPr>
            </a:p>
          </p:txBody>
        </p:sp>
        <p:sp>
          <p:nvSpPr>
            <p:cNvPr id="6" name="Oval 5"/>
            <p:cNvSpPr/>
            <p:nvPr/>
          </p:nvSpPr>
          <p:spPr bwMode="auto">
            <a:xfrm>
              <a:off x="3479800" y="1860550"/>
              <a:ext cx="2514600" cy="2349500"/>
            </a:xfrm>
            <a:prstGeom prst="ellipse">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smtClean="0">
                <a:ln>
                  <a:noFill/>
                </a:ln>
                <a:solidFill>
                  <a:schemeClr val="bg1"/>
                </a:solidFill>
                <a:effectLst/>
                <a:latin typeface="Arial" charset="0"/>
              </a:endParaRPr>
            </a:p>
          </p:txBody>
        </p:sp>
        <p:sp>
          <p:nvSpPr>
            <p:cNvPr id="7" name="Oval 6"/>
            <p:cNvSpPr/>
            <p:nvPr/>
          </p:nvSpPr>
          <p:spPr bwMode="auto">
            <a:xfrm>
              <a:off x="4787900" y="1352550"/>
              <a:ext cx="2514600" cy="2349500"/>
            </a:xfrm>
            <a:prstGeom prst="ellipse">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smtClean="0">
                <a:ln>
                  <a:noFill/>
                </a:ln>
                <a:solidFill>
                  <a:schemeClr val="bg1"/>
                </a:solidFill>
                <a:effectLst/>
                <a:latin typeface="Arial" charset="0"/>
              </a:endParaRPr>
            </a:p>
          </p:txBody>
        </p:sp>
        <p:sp>
          <p:nvSpPr>
            <p:cNvPr id="8" name="4-Point Star 7"/>
            <p:cNvSpPr/>
            <p:nvPr/>
          </p:nvSpPr>
          <p:spPr bwMode="auto">
            <a:xfrm>
              <a:off x="5829300" y="2400300"/>
              <a:ext cx="406400" cy="298450"/>
            </a:xfrm>
            <a:prstGeom prst="star4">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smtClean="0">
                <a:ln>
                  <a:noFill/>
                </a:ln>
                <a:solidFill>
                  <a:schemeClr val="bg1"/>
                </a:solidFill>
                <a:effectLst/>
                <a:latin typeface="Arial" charset="0"/>
              </a:endParaRPr>
            </a:p>
          </p:txBody>
        </p:sp>
        <p:sp>
          <p:nvSpPr>
            <p:cNvPr id="9" name="4-Point Star 8"/>
            <p:cNvSpPr/>
            <p:nvPr/>
          </p:nvSpPr>
          <p:spPr bwMode="auto">
            <a:xfrm>
              <a:off x="4483100" y="2101850"/>
              <a:ext cx="406400" cy="298450"/>
            </a:xfrm>
            <a:prstGeom prst="star4">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smtClean="0">
                <a:ln>
                  <a:noFill/>
                </a:ln>
                <a:solidFill>
                  <a:schemeClr val="bg1"/>
                </a:solidFill>
                <a:effectLst/>
                <a:latin typeface="Arial" charset="0"/>
              </a:endParaRPr>
            </a:p>
          </p:txBody>
        </p:sp>
        <p:sp>
          <p:nvSpPr>
            <p:cNvPr id="10" name="4-Point Star 9"/>
            <p:cNvSpPr/>
            <p:nvPr/>
          </p:nvSpPr>
          <p:spPr bwMode="auto">
            <a:xfrm>
              <a:off x="4508500" y="2901950"/>
              <a:ext cx="406400" cy="298450"/>
            </a:xfrm>
            <a:prstGeom prst="star4">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smtClean="0">
                <a:ln>
                  <a:noFill/>
                </a:ln>
                <a:solidFill>
                  <a:schemeClr val="bg1"/>
                </a:solidFill>
                <a:effectLst/>
                <a:latin typeface="Arial" charset="0"/>
              </a:endParaRPr>
            </a:p>
          </p:txBody>
        </p:sp>
        <p:grpSp>
          <p:nvGrpSpPr>
            <p:cNvPr id="19" name="Group 18"/>
            <p:cNvGrpSpPr/>
            <p:nvPr/>
          </p:nvGrpSpPr>
          <p:grpSpPr>
            <a:xfrm>
              <a:off x="6191250" y="3465313"/>
              <a:ext cx="711200" cy="369094"/>
              <a:chOff x="3238500" y="2400300"/>
              <a:chExt cx="711200" cy="369094"/>
            </a:xfrm>
          </p:grpSpPr>
          <p:sp>
            <p:nvSpPr>
              <p:cNvPr id="20" name="Snip Same Side Corner Rectangle 19"/>
              <p:cNvSpPr/>
              <p:nvPr/>
            </p:nvSpPr>
            <p:spPr bwMode="auto">
              <a:xfrm>
                <a:off x="3238500" y="2400300"/>
                <a:ext cx="711200" cy="298450"/>
              </a:xfrm>
              <a:prstGeom prst="snip2SameRect">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bg1"/>
                    </a:solidFill>
                    <a:effectLst/>
                    <a:latin typeface="Arial" charset="0"/>
                  </a:rPr>
                  <a:t>OBE</a:t>
                </a:r>
              </a:p>
            </p:txBody>
          </p:sp>
          <p:sp>
            <p:nvSpPr>
              <p:cNvPr id="21" name="Oval 20"/>
              <p:cNvSpPr/>
              <p:nvPr/>
            </p:nvSpPr>
            <p:spPr bwMode="auto">
              <a:xfrm>
                <a:off x="3352800" y="2676525"/>
                <a:ext cx="95250" cy="92869"/>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smtClean="0">
                  <a:ln>
                    <a:noFill/>
                  </a:ln>
                  <a:solidFill>
                    <a:schemeClr val="bg1"/>
                  </a:solidFill>
                  <a:effectLst/>
                  <a:latin typeface="Arial" charset="0"/>
                </a:endParaRPr>
              </a:p>
            </p:txBody>
          </p:sp>
          <p:sp>
            <p:nvSpPr>
              <p:cNvPr id="22" name="Oval 21"/>
              <p:cNvSpPr/>
              <p:nvPr/>
            </p:nvSpPr>
            <p:spPr bwMode="auto">
              <a:xfrm>
                <a:off x="3752850" y="2676525"/>
                <a:ext cx="95250" cy="92869"/>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smtClean="0">
                  <a:ln>
                    <a:noFill/>
                  </a:ln>
                  <a:solidFill>
                    <a:schemeClr val="bg1"/>
                  </a:solidFill>
                  <a:effectLst/>
                  <a:latin typeface="Arial" charset="0"/>
                </a:endParaRPr>
              </a:p>
            </p:txBody>
          </p:sp>
        </p:grpSp>
        <p:sp>
          <p:nvSpPr>
            <p:cNvPr id="24" name="Arc 23"/>
            <p:cNvSpPr/>
            <p:nvPr/>
          </p:nvSpPr>
          <p:spPr bwMode="auto">
            <a:xfrm flipH="1" flipV="1">
              <a:off x="3409950" y="1746647"/>
              <a:ext cx="3219450" cy="1301750"/>
            </a:xfrm>
            <a:prstGeom prst="arc">
              <a:avLst>
                <a:gd name="adj1" fmla="val 20497473"/>
                <a:gd name="adj2" fmla="val 0"/>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smtClean="0">
                <a:ln>
                  <a:noFill/>
                </a:ln>
                <a:solidFill>
                  <a:schemeClr val="bg1"/>
                </a:solidFill>
                <a:effectLst/>
                <a:latin typeface="Arial" charset="0"/>
              </a:endParaRPr>
            </a:p>
          </p:txBody>
        </p:sp>
        <p:cxnSp>
          <p:nvCxnSpPr>
            <p:cNvPr id="26" name="Straight Connector 25"/>
            <p:cNvCxnSpPr>
              <a:stCxn id="24" idx="0"/>
            </p:cNvCxnSpPr>
            <p:nvPr/>
          </p:nvCxnSpPr>
          <p:spPr bwMode="auto">
            <a:xfrm>
              <a:off x="3775865" y="2810691"/>
              <a:ext cx="2415385" cy="864172"/>
            </a:xfrm>
            <a:prstGeom prst="line">
              <a:avLst/>
            </a:prstGeom>
            <a:noFill/>
            <a:ln w="9525" cap="flat" cmpd="sng" algn="ctr">
              <a:solidFill>
                <a:schemeClr val="tx1"/>
              </a:solidFill>
              <a:prstDash val="dash"/>
              <a:round/>
              <a:headEnd type="none" w="med" len="med"/>
              <a:tailEnd type="triangle" w="med" len="med"/>
            </a:ln>
            <a:effectLst/>
          </p:spPr>
        </p:cxnSp>
        <p:cxnSp>
          <p:nvCxnSpPr>
            <p:cNvPr id="27" name="Straight Arrow Connector 26"/>
            <p:cNvCxnSpPr>
              <a:endCxn id="20" idx="3"/>
            </p:cNvCxnSpPr>
            <p:nvPr/>
          </p:nvCxnSpPr>
          <p:spPr bwMode="auto">
            <a:xfrm>
              <a:off x="4686300" y="2387203"/>
              <a:ext cx="1860550" cy="1078110"/>
            </a:xfrm>
            <a:prstGeom prst="straightConnector1">
              <a:avLst/>
            </a:prstGeom>
            <a:noFill/>
            <a:ln w="9525" cap="flat" cmpd="sng" algn="ctr">
              <a:solidFill>
                <a:schemeClr val="accent2">
                  <a:lumMod val="40000"/>
                  <a:lumOff val="60000"/>
                </a:schemeClr>
              </a:solidFill>
              <a:prstDash val="dash"/>
              <a:round/>
              <a:headEnd type="triangle" w="med" len="med"/>
              <a:tailEnd type="triangle"/>
            </a:ln>
            <a:effectLst/>
          </p:spPr>
        </p:cxnSp>
        <p:cxnSp>
          <p:nvCxnSpPr>
            <p:cNvPr id="33" name="Straight Connector 32"/>
            <p:cNvCxnSpPr/>
            <p:nvPr/>
          </p:nvCxnSpPr>
          <p:spPr bwMode="auto">
            <a:xfrm flipH="1" flipV="1">
              <a:off x="3357563" y="1581150"/>
              <a:ext cx="52387" cy="816372"/>
            </a:xfrm>
            <a:prstGeom prst="line">
              <a:avLst/>
            </a:prstGeom>
            <a:noFill/>
            <a:ln w="9525" cap="flat" cmpd="sng" algn="ctr">
              <a:solidFill>
                <a:schemeClr val="tx1"/>
              </a:solidFill>
              <a:prstDash val="dash"/>
              <a:round/>
              <a:headEnd type="none" w="med" len="med"/>
              <a:tailEnd type="none" w="med" len="med"/>
            </a:ln>
            <a:effectLst/>
          </p:spPr>
        </p:cxnSp>
        <p:grpSp>
          <p:nvGrpSpPr>
            <p:cNvPr id="14" name="Group 13"/>
            <p:cNvGrpSpPr/>
            <p:nvPr/>
          </p:nvGrpSpPr>
          <p:grpSpPr>
            <a:xfrm>
              <a:off x="3086100" y="2088753"/>
              <a:ext cx="711200" cy="369094"/>
              <a:chOff x="3238500" y="2400300"/>
              <a:chExt cx="711200" cy="369094"/>
            </a:xfrm>
          </p:grpSpPr>
          <p:sp>
            <p:nvSpPr>
              <p:cNvPr id="11" name="Snip Same Side Corner Rectangle 10"/>
              <p:cNvSpPr/>
              <p:nvPr/>
            </p:nvSpPr>
            <p:spPr bwMode="auto">
              <a:xfrm>
                <a:off x="3238500" y="2400300"/>
                <a:ext cx="711200" cy="298450"/>
              </a:xfrm>
              <a:prstGeom prst="snip2SameRect">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bg1"/>
                    </a:solidFill>
                    <a:effectLst/>
                    <a:latin typeface="Arial" charset="0"/>
                  </a:rPr>
                  <a:t>OBE</a:t>
                </a:r>
              </a:p>
            </p:txBody>
          </p:sp>
          <p:sp>
            <p:nvSpPr>
              <p:cNvPr id="12" name="Oval 11"/>
              <p:cNvSpPr/>
              <p:nvPr/>
            </p:nvSpPr>
            <p:spPr bwMode="auto">
              <a:xfrm>
                <a:off x="3352800" y="2676525"/>
                <a:ext cx="95250" cy="92869"/>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smtClean="0">
                  <a:ln>
                    <a:noFill/>
                  </a:ln>
                  <a:solidFill>
                    <a:schemeClr val="bg1"/>
                  </a:solidFill>
                  <a:effectLst/>
                  <a:latin typeface="Arial" charset="0"/>
                </a:endParaRPr>
              </a:p>
            </p:txBody>
          </p:sp>
          <p:sp>
            <p:nvSpPr>
              <p:cNvPr id="13" name="Oval 12"/>
              <p:cNvSpPr/>
              <p:nvPr/>
            </p:nvSpPr>
            <p:spPr bwMode="auto">
              <a:xfrm>
                <a:off x="3752850" y="2676525"/>
                <a:ext cx="95250" cy="92869"/>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smtClean="0">
                  <a:ln>
                    <a:noFill/>
                  </a:ln>
                  <a:solidFill>
                    <a:schemeClr val="bg1"/>
                  </a:solidFill>
                  <a:effectLst/>
                  <a:latin typeface="Arial" charset="0"/>
                </a:endParaRPr>
              </a:p>
            </p:txBody>
          </p:sp>
        </p:grpSp>
        <p:cxnSp>
          <p:nvCxnSpPr>
            <p:cNvPr id="16" name="Straight Arrow Connector 15"/>
            <p:cNvCxnSpPr>
              <a:stCxn id="11" idx="3"/>
              <a:endCxn id="9" idx="1"/>
            </p:cNvCxnSpPr>
            <p:nvPr/>
          </p:nvCxnSpPr>
          <p:spPr bwMode="auto">
            <a:xfrm>
              <a:off x="3441700" y="2088753"/>
              <a:ext cx="1041400" cy="162322"/>
            </a:xfrm>
            <a:prstGeom prst="straightConnector1">
              <a:avLst/>
            </a:prstGeom>
            <a:noFill/>
            <a:ln w="9525" cap="flat" cmpd="sng" algn="ctr">
              <a:solidFill>
                <a:schemeClr val="accent2">
                  <a:lumMod val="40000"/>
                  <a:lumOff val="60000"/>
                </a:schemeClr>
              </a:solidFill>
              <a:prstDash val="dash"/>
              <a:round/>
              <a:headEnd type="triangle" w="med" len="med"/>
              <a:tailEnd type="triangle"/>
            </a:ln>
            <a:effectLst/>
          </p:spPr>
        </p:cxnSp>
        <p:sp>
          <p:nvSpPr>
            <p:cNvPr id="34" name="TextBox 33"/>
            <p:cNvSpPr txBox="1"/>
            <p:nvPr/>
          </p:nvSpPr>
          <p:spPr>
            <a:xfrm>
              <a:off x="4421185" y="1813122"/>
              <a:ext cx="718466" cy="338554"/>
            </a:xfrm>
            <a:prstGeom prst="rect">
              <a:avLst/>
            </a:prstGeom>
            <a:noFill/>
          </p:spPr>
          <p:txBody>
            <a:bodyPr wrap="none" rtlCol="0">
              <a:spAutoFit/>
            </a:bodyPr>
            <a:lstStyle/>
            <a:p>
              <a:r>
                <a:rPr lang="en-US" sz="1600" i="0" dirty="0" smtClean="0">
                  <a:solidFill>
                    <a:schemeClr val="tx1"/>
                  </a:solidFill>
                </a:rPr>
                <a:t>RSE1</a:t>
              </a:r>
            </a:p>
          </p:txBody>
        </p:sp>
        <p:sp>
          <p:nvSpPr>
            <p:cNvPr id="35" name="TextBox 34"/>
            <p:cNvSpPr txBox="1"/>
            <p:nvPr/>
          </p:nvSpPr>
          <p:spPr>
            <a:xfrm>
              <a:off x="4330700" y="2601926"/>
              <a:ext cx="718466" cy="338554"/>
            </a:xfrm>
            <a:prstGeom prst="rect">
              <a:avLst/>
            </a:prstGeom>
            <a:noFill/>
          </p:spPr>
          <p:txBody>
            <a:bodyPr wrap="none" rtlCol="0">
              <a:spAutoFit/>
            </a:bodyPr>
            <a:lstStyle/>
            <a:p>
              <a:r>
                <a:rPr lang="en-US" sz="1600" i="0" dirty="0" smtClean="0">
                  <a:solidFill>
                    <a:schemeClr val="tx1"/>
                  </a:solidFill>
                </a:rPr>
                <a:t>RSE2</a:t>
              </a:r>
            </a:p>
          </p:txBody>
        </p:sp>
        <p:sp>
          <p:nvSpPr>
            <p:cNvPr id="36" name="TextBox 35"/>
            <p:cNvSpPr txBox="1"/>
            <p:nvPr/>
          </p:nvSpPr>
          <p:spPr>
            <a:xfrm>
              <a:off x="5825451" y="2013140"/>
              <a:ext cx="718466" cy="338554"/>
            </a:xfrm>
            <a:prstGeom prst="rect">
              <a:avLst/>
            </a:prstGeom>
            <a:noFill/>
          </p:spPr>
          <p:txBody>
            <a:bodyPr wrap="none" rtlCol="0">
              <a:spAutoFit/>
            </a:bodyPr>
            <a:lstStyle/>
            <a:p>
              <a:r>
                <a:rPr lang="en-US" sz="1600" i="0" dirty="0" smtClean="0">
                  <a:solidFill>
                    <a:schemeClr val="tx1"/>
                  </a:solidFill>
                </a:rPr>
                <a:t>RSE3</a:t>
              </a:r>
            </a:p>
          </p:txBody>
        </p:sp>
      </p:grpSp>
      <p:sp>
        <p:nvSpPr>
          <p:cNvPr id="38" name="Content Placeholder 2"/>
          <p:cNvSpPr txBox="1">
            <a:spLocks/>
          </p:cNvSpPr>
          <p:nvPr/>
        </p:nvSpPr>
        <p:spPr bwMode="auto">
          <a:xfrm>
            <a:off x="301906" y="2902579"/>
            <a:ext cx="4208218" cy="15287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84029" indent="-210301" algn="l" rtl="0" eaLnBrk="0" fontAlgn="base" hangingPunct="0">
              <a:spcBef>
                <a:spcPct val="20000"/>
              </a:spcBef>
              <a:spcAft>
                <a:spcPct val="0"/>
              </a:spcAft>
              <a:buFont typeface="Wingdings" pitchFamily="2" charset="2"/>
              <a:buChar char="§"/>
              <a:defRPr lang="en-US" sz="1600" dirty="0" smtClean="0">
                <a:solidFill>
                  <a:schemeClr val="tx1"/>
                </a:solidFill>
                <a:latin typeface="+mn-lt"/>
                <a:ea typeface="+mn-ea"/>
                <a:cs typeface="+mn-cs"/>
              </a:defRPr>
            </a:lvl1pPr>
            <a:lvl2pPr marL="594330" indent="-210301" algn="l" rtl="0" eaLnBrk="0" fontAlgn="base" hangingPunct="0">
              <a:spcBef>
                <a:spcPct val="20000"/>
              </a:spcBef>
              <a:spcAft>
                <a:spcPct val="0"/>
              </a:spcAft>
              <a:buSzPct val="65000"/>
              <a:buFont typeface="Arial Unicode MS" pitchFamily="34" charset="-128"/>
              <a:buChar char="□"/>
              <a:defRPr lang="en-US" sz="1600" dirty="0" smtClean="0">
                <a:solidFill>
                  <a:schemeClr val="tx1"/>
                </a:solidFill>
                <a:latin typeface="+mn-lt"/>
                <a:ea typeface="+mn-ea"/>
                <a:cs typeface="+mn-cs"/>
              </a:defRPr>
            </a:lvl2pPr>
            <a:lvl3pPr marL="822918" indent="-210301" algn="l" rtl="0" eaLnBrk="0" fontAlgn="base" hangingPunct="0">
              <a:spcBef>
                <a:spcPct val="20000"/>
              </a:spcBef>
              <a:spcAft>
                <a:spcPct val="0"/>
              </a:spcAft>
              <a:buFont typeface="Arial" pitchFamily="34" charset="0"/>
              <a:buChar char="▪"/>
              <a:defRPr lang="en-US" sz="1600" dirty="0" smtClean="0">
                <a:solidFill>
                  <a:schemeClr val="tx1"/>
                </a:solidFill>
                <a:latin typeface="+mn-lt"/>
                <a:ea typeface="+mn-ea"/>
                <a:cs typeface="+mn-cs"/>
              </a:defRPr>
            </a:lvl3pPr>
            <a:lvl4pPr marL="1060651" indent="-209540" algn="l" rtl="0" eaLnBrk="0" fontAlgn="base" hangingPunct="0">
              <a:spcBef>
                <a:spcPct val="20000"/>
              </a:spcBef>
              <a:spcAft>
                <a:spcPct val="0"/>
              </a:spcAft>
              <a:buFont typeface="Arial" pitchFamily="34" charset="0"/>
              <a:buChar char="–"/>
              <a:defRPr lang="en-US" sz="1600" dirty="0" smtClean="0">
                <a:solidFill>
                  <a:schemeClr val="tx1"/>
                </a:solidFill>
                <a:latin typeface="+mn-lt"/>
                <a:ea typeface="+mn-ea"/>
                <a:cs typeface="+mn-cs"/>
              </a:defRPr>
            </a:lvl4pPr>
            <a:lvl5pPr marL="1261808" indent="-209540" algn="l" rtl="0" eaLnBrk="0" fontAlgn="base" hangingPunct="0">
              <a:spcBef>
                <a:spcPct val="20000"/>
              </a:spcBef>
              <a:spcAft>
                <a:spcPct val="0"/>
              </a:spcAft>
              <a:buChar char="•"/>
              <a:defRPr lang="en-US" sz="1600" dirty="0">
                <a:solidFill>
                  <a:schemeClr val="tx1"/>
                </a:solidFill>
                <a:latin typeface="+mn-lt"/>
                <a:ea typeface="+mn-ea"/>
                <a:cs typeface="+mn-cs"/>
              </a:defRPr>
            </a:lvl5pPr>
            <a:lvl6pPr marL="2514474" indent="-228589" algn="l" rtl="0" eaLnBrk="0" fontAlgn="base" hangingPunct="0">
              <a:spcBef>
                <a:spcPct val="20000"/>
              </a:spcBef>
              <a:spcAft>
                <a:spcPct val="0"/>
              </a:spcAft>
              <a:buChar char="»"/>
              <a:defRPr sz="1200">
                <a:solidFill>
                  <a:schemeClr val="tx1"/>
                </a:solidFill>
                <a:latin typeface="+mn-lt"/>
              </a:defRPr>
            </a:lvl6pPr>
            <a:lvl7pPr marL="2971652" indent="-228589" algn="l" rtl="0" eaLnBrk="0" fontAlgn="base" hangingPunct="0">
              <a:spcBef>
                <a:spcPct val="20000"/>
              </a:spcBef>
              <a:spcAft>
                <a:spcPct val="0"/>
              </a:spcAft>
              <a:buChar char="»"/>
              <a:defRPr sz="1200">
                <a:solidFill>
                  <a:schemeClr val="tx1"/>
                </a:solidFill>
                <a:latin typeface="+mn-lt"/>
              </a:defRPr>
            </a:lvl7pPr>
            <a:lvl8pPr marL="3428829" indent="-228589" algn="l" rtl="0" eaLnBrk="0" fontAlgn="base" hangingPunct="0">
              <a:spcBef>
                <a:spcPct val="20000"/>
              </a:spcBef>
              <a:spcAft>
                <a:spcPct val="0"/>
              </a:spcAft>
              <a:buChar char="»"/>
              <a:defRPr sz="1200">
                <a:solidFill>
                  <a:schemeClr val="tx1"/>
                </a:solidFill>
                <a:latin typeface="+mn-lt"/>
              </a:defRPr>
            </a:lvl8pPr>
            <a:lvl9pPr marL="3886006" indent="-228589" algn="l" rtl="0" eaLnBrk="0" fontAlgn="base" hangingPunct="0">
              <a:spcBef>
                <a:spcPct val="20000"/>
              </a:spcBef>
              <a:spcAft>
                <a:spcPct val="0"/>
              </a:spcAft>
              <a:buChar char="»"/>
              <a:defRPr sz="1200">
                <a:solidFill>
                  <a:schemeClr val="tx1"/>
                </a:solidFill>
                <a:latin typeface="+mn-lt"/>
              </a:defRPr>
            </a:lvl9pPr>
          </a:lstStyle>
          <a:p>
            <a:r>
              <a:rPr lang="en-US" kern="0" dirty="0" smtClean="0"/>
              <a:t>In overlapping RSE zones, OBE may start IPv6 communication with RSE1 and still hang-on to RSE1 while traveling through RSE2 and even being completely out of it in RSE3 zone.</a:t>
            </a:r>
            <a:endParaRPr lang="en-US" kern="0" dirty="0"/>
          </a:p>
        </p:txBody>
      </p:sp>
      <p:sp>
        <p:nvSpPr>
          <p:cNvPr id="40" name="Content Placeholder 2"/>
          <p:cNvSpPr txBox="1">
            <a:spLocks/>
          </p:cNvSpPr>
          <p:nvPr/>
        </p:nvSpPr>
        <p:spPr bwMode="auto">
          <a:xfrm>
            <a:off x="281586" y="4487539"/>
            <a:ext cx="8336634" cy="15287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84029" indent="-210301" algn="l" rtl="0" eaLnBrk="0" fontAlgn="base" hangingPunct="0">
              <a:spcBef>
                <a:spcPct val="20000"/>
              </a:spcBef>
              <a:spcAft>
                <a:spcPct val="0"/>
              </a:spcAft>
              <a:buFont typeface="Wingdings" pitchFamily="2" charset="2"/>
              <a:buChar char="§"/>
              <a:defRPr lang="en-US" sz="1600" dirty="0" smtClean="0">
                <a:solidFill>
                  <a:schemeClr val="tx1"/>
                </a:solidFill>
                <a:latin typeface="+mn-lt"/>
                <a:ea typeface="+mn-ea"/>
                <a:cs typeface="+mn-cs"/>
              </a:defRPr>
            </a:lvl1pPr>
            <a:lvl2pPr marL="594330" indent="-210301" algn="l" rtl="0" eaLnBrk="0" fontAlgn="base" hangingPunct="0">
              <a:spcBef>
                <a:spcPct val="20000"/>
              </a:spcBef>
              <a:spcAft>
                <a:spcPct val="0"/>
              </a:spcAft>
              <a:buSzPct val="65000"/>
              <a:buFont typeface="Arial Unicode MS" pitchFamily="34" charset="-128"/>
              <a:buChar char="□"/>
              <a:defRPr lang="en-US" sz="1600" dirty="0" smtClean="0">
                <a:solidFill>
                  <a:schemeClr val="tx1"/>
                </a:solidFill>
                <a:latin typeface="+mn-lt"/>
                <a:ea typeface="+mn-ea"/>
                <a:cs typeface="+mn-cs"/>
              </a:defRPr>
            </a:lvl2pPr>
            <a:lvl3pPr marL="822918" indent="-210301" algn="l" rtl="0" eaLnBrk="0" fontAlgn="base" hangingPunct="0">
              <a:spcBef>
                <a:spcPct val="20000"/>
              </a:spcBef>
              <a:spcAft>
                <a:spcPct val="0"/>
              </a:spcAft>
              <a:buFont typeface="Arial" pitchFamily="34" charset="0"/>
              <a:buChar char="▪"/>
              <a:defRPr lang="en-US" sz="1600" dirty="0" smtClean="0">
                <a:solidFill>
                  <a:schemeClr val="tx1"/>
                </a:solidFill>
                <a:latin typeface="+mn-lt"/>
                <a:ea typeface="+mn-ea"/>
                <a:cs typeface="+mn-cs"/>
              </a:defRPr>
            </a:lvl3pPr>
            <a:lvl4pPr marL="1060651" indent="-209540" algn="l" rtl="0" eaLnBrk="0" fontAlgn="base" hangingPunct="0">
              <a:spcBef>
                <a:spcPct val="20000"/>
              </a:spcBef>
              <a:spcAft>
                <a:spcPct val="0"/>
              </a:spcAft>
              <a:buFont typeface="Arial" pitchFamily="34" charset="0"/>
              <a:buChar char="–"/>
              <a:defRPr lang="en-US" sz="1600" dirty="0" smtClean="0">
                <a:solidFill>
                  <a:schemeClr val="tx1"/>
                </a:solidFill>
                <a:latin typeface="+mn-lt"/>
                <a:ea typeface="+mn-ea"/>
                <a:cs typeface="+mn-cs"/>
              </a:defRPr>
            </a:lvl4pPr>
            <a:lvl5pPr marL="1261808" indent="-209540" algn="l" rtl="0" eaLnBrk="0" fontAlgn="base" hangingPunct="0">
              <a:spcBef>
                <a:spcPct val="20000"/>
              </a:spcBef>
              <a:spcAft>
                <a:spcPct val="0"/>
              </a:spcAft>
              <a:buChar char="•"/>
              <a:defRPr lang="en-US" sz="1600" dirty="0">
                <a:solidFill>
                  <a:schemeClr val="tx1"/>
                </a:solidFill>
                <a:latin typeface="+mn-lt"/>
                <a:ea typeface="+mn-ea"/>
                <a:cs typeface="+mn-cs"/>
              </a:defRPr>
            </a:lvl5pPr>
            <a:lvl6pPr marL="2514474" indent="-228589" algn="l" rtl="0" eaLnBrk="0" fontAlgn="base" hangingPunct="0">
              <a:spcBef>
                <a:spcPct val="20000"/>
              </a:spcBef>
              <a:spcAft>
                <a:spcPct val="0"/>
              </a:spcAft>
              <a:buChar char="»"/>
              <a:defRPr sz="1200">
                <a:solidFill>
                  <a:schemeClr val="tx1"/>
                </a:solidFill>
                <a:latin typeface="+mn-lt"/>
              </a:defRPr>
            </a:lvl6pPr>
            <a:lvl7pPr marL="2971652" indent="-228589" algn="l" rtl="0" eaLnBrk="0" fontAlgn="base" hangingPunct="0">
              <a:spcBef>
                <a:spcPct val="20000"/>
              </a:spcBef>
              <a:spcAft>
                <a:spcPct val="0"/>
              </a:spcAft>
              <a:buChar char="»"/>
              <a:defRPr sz="1200">
                <a:solidFill>
                  <a:schemeClr val="tx1"/>
                </a:solidFill>
                <a:latin typeface="+mn-lt"/>
              </a:defRPr>
            </a:lvl7pPr>
            <a:lvl8pPr marL="3428829" indent="-228589" algn="l" rtl="0" eaLnBrk="0" fontAlgn="base" hangingPunct="0">
              <a:spcBef>
                <a:spcPct val="20000"/>
              </a:spcBef>
              <a:spcAft>
                <a:spcPct val="0"/>
              </a:spcAft>
              <a:buChar char="»"/>
              <a:defRPr sz="1200">
                <a:solidFill>
                  <a:schemeClr val="tx1"/>
                </a:solidFill>
                <a:latin typeface="+mn-lt"/>
              </a:defRPr>
            </a:lvl8pPr>
            <a:lvl9pPr marL="3886006" indent="-228589" algn="l" rtl="0" eaLnBrk="0" fontAlgn="base" hangingPunct="0">
              <a:spcBef>
                <a:spcPct val="20000"/>
              </a:spcBef>
              <a:spcAft>
                <a:spcPct val="0"/>
              </a:spcAft>
              <a:buChar char="»"/>
              <a:defRPr sz="1200">
                <a:solidFill>
                  <a:schemeClr val="tx1"/>
                </a:solidFill>
                <a:latin typeface="+mn-lt"/>
              </a:defRPr>
            </a:lvl9pPr>
          </a:lstStyle>
          <a:p>
            <a:r>
              <a:rPr lang="en-US" kern="0" dirty="0" smtClean="0"/>
              <a:t>IEEE1609.3 provides mechanism to detect these conditions i.e. knowing distance to RSE, assessing signal strength, etc.</a:t>
            </a:r>
          </a:p>
          <a:p>
            <a:r>
              <a:rPr lang="en-US" kern="0" dirty="0" smtClean="0"/>
              <a:t>Specific OBE behavior can be defined in device specifications, or managed by other means (i.e. leave to standards and avoid such use during CV Pilots)</a:t>
            </a:r>
          </a:p>
          <a:p>
            <a:pPr lvl="1"/>
            <a:endParaRPr lang="en-US" kern="0" dirty="0" smtClean="0"/>
          </a:p>
        </p:txBody>
      </p:sp>
      <p:sp>
        <p:nvSpPr>
          <p:cNvPr id="41" name="Double Wave 40"/>
          <p:cNvSpPr/>
          <p:nvPr/>
        </p:nvSpPr>
        <p:spPr bwMode="auto">
          <a:xfrm>
            <a:off x="7635240" y="5323005"/>
            <a:ext cx="1183640" cy="434340"/>
          </a:xfrm>
          <a:prstGeom prst="doubleWave">
            <a:avLst/>
          </a:prstGeom>
          <a:solidFill>
            <a:srgbClr val="6699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bg1"/>
                </a:solidFill>
                <a:effectLst/>
                <a:latin typeface="Arial" charset="0"/>
              </a:rPr>
              <a:t>Open Topic</a:t>
            </a:r>
          </a:p>
        </p:txBody>
      </p:sp>
    </p:spTree>
    <p:extLst>
      <p:ext uri="{BB962C8B-B14F-4D97-AF65-F5344CB8AC3E}">
        <p14:creationId xmlns:p14="http://schemas.microsoft.com/office/powerpoint/2010/main" val="34216466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457200" y="1143000"/>
          <a:ext cx="8229600" cy="4651600"/>
        </p:xfrm>
        <a:graphic>
          <a:graphicData uri="http://schemas.openxmlformats.org/drawingml/2006/table">
            <a:tbl>
              <a:tblPr firstRow="1" firstCol="1" bandRow="1">
                <a:tableStyleId>{72833802-FEF1-4C79-8D5D-14CF1EAF98D9}</a:tableStyleId>
              </a:tblPr>
              <a:tblGrid>
                <a:gridCol w="2566219"/>
                <a:gridCol w="841833"/>
                <a:gridCol w="4821548"/>
              </a:tblGrid>
              <a:tr h="212684">
                <a:tc>
                  <a:txBody>
                    <a:bodyPr/>
                    <a:lstStyle/>
                    <a:p>
                      <a:pPr marL="0" marR="0">
                        <a:lnSpc>
                          <a:spcPct val="107000"/>
                        </a:lnSpc>
                        <a:spcBef>
                          <a:spcPts val="0"/>
                        </a:spcBef>
                        <a:spcAft>
                          <a:spcPts val="0"/>
                        </a:spcAft>
                      </a:pPr>
                      <a:r>
                        <a:rPr lang="en-US" sz="1600" dirty="0">
                          <a:effectLst/>
                        </a:rPr>
                        <a:t>Filed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Value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Notes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6001">
                <a:tc>
                  <a:txBody>
                    <a:bodyPr/>
                    <a:lstStyle/>
                    <a:p>
                      <a:pPr marL="0" marR="0" algn="l" defTabSz="914354" rtl="0" eaLnBrk="1" latinLnBrk="0" hangingPunct="1">
                        <a:lnSpc>
                          <a:spcPct val="107000"/>
                        </a:lnSpc>
                        <a:spcBef>
                          <a:spcPts val="0"/>
                        </a:spcBef>
                        <a:spcAft>
                          <a:spcPts val="0"/>
                        </a:spcAft>
                      </a:pPr>
                      <a:r>
                        <a:rPr lang="en-US" sz="1400" b="1" kern="1200" dirty="0">
                          <a:solidFill>
                            <a:schemeClr val="tx1"/>
                          </a:solidFill>
                          <a:effectLst/>
                          <a:latin typeface="+mn-lt"/>
                          <a:ea typeface="+mn-ea"/>
                          <a:cs typeface="+mn-cs"/>
                        </a:rPr>
                        <a:t>Sign Data</a:t>
                      </a:r>
                    </a:p>
                  </a:txBody>
                  <a:tcPr marL="68580" marR="68580" marT="0" marB="0"/>
                </a:tc>
                <a:tc>
                  <a:txBody>
                    <a:bodyPr/>
                    <a:lstStyle/>
                    <a:p>
                      <a:pPr marL="0" marR="0">
                        <a:lnSpc>
                          <a:spcPct val="107000"/>
                        </a:lnSpc>
                        <a:spcBef>
                          <a:spcPts val="0"/>
                        </a:spcBef>
                        <a:spcAft>
                          <a:spcPts val="0"/>
                        </a:spcAft>
                      </a:pPr>
                      <a:r>
                        <a:rPr lang="en-US" sz="900">
                          <a:effectLst/>
                        </a:rPr>
                        <a:t>True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WSAs are signed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6001">
                <a:tc>
                  <a:txBody>
                    <a:bodyPr/>
                    <a:lstStyle/>
                    <a:p>
                      <a:pPr marL="0" marR="0" algn="l" defTabSz="914354" rtl="0" eaLnBrk="1" latinLnBrk="0" hangingPunct="1">
                        <a:lnSpc>
                          <a:spcPct val="107000"/>
                        </a:lnSpc>
                        <a:spcBef>
                          <a:spcPts val="0"/>
                        </a:spcBef>
                        <a:spcAft>
                          <a:spcPts val="0"/>
                        </a:spcAft>
                      </a:pPr>
                      <a:r>
                        <a:rPr lang="en-US" sz="1400" b="1" kern="1200" dirty="0">
                          <a:solidFill>
                            <a:schemeClr val="tx1"/>
                          </a:solidFill>
                          <a:effectLst/>
                          <a:latin typeface="+mn-lt"/>
                          <a:ea typeface="+mn-ea"/>
                          <a:cs typeface="+mn-cs"/>
                        </a:rPr>
                        <a:t>Signed Data In Payload</a:t>
                      </a:r>
                    </a:p>
                  </a:txBody>
                  <a:tcPr marL="68580" marR="68580" marT="0" marB="0"/>
                </a:tc>
                <a:tc>
                  <a:txBody>
                    <a:bodyPr/>
                    <a:lstStyle/>
                    <a:p>
                      <a:pPr marL="0" marR="0">
                        <a:lnSpc>
                          <a:spcPct val="107000"/>
                        </a:lnSpc>
                        <a:spcBef>
                          <a:spcPts val="0"/>
                        </a:spcBef>
                        <a:spcAft>
                          <a:spcPts val="0"/>
                        </a:spcAft>
                      </a:pPr>
                      <a:r>
                        <a:rPr lang="en-US" sz="900">
                          <a:effectLst/>
                        </a:rPr>
                        <a:t>True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Signed WSA is in the payload of an Ieee16092Data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74134">
                <a:tc>
                  <a:txBody>
                    <a:bodyPr/>
                    <a:lstStyle/>
                    <a:p>
                      <a:pPr marL="0" marR="0" algn="l" defTabSz="914354" rtl="0" eaLnBrk="1" latinLnBrk="0" hangingPunct="1">
                        <a:lnSpc>
                          <a:spcPct val="107000"/>
                        </a:lnSpc>
                        <a:spcBef>
                          <a:spcPts val="0"/>
                        </a:spcBef>
                        <a:spcAft>
                          <a:spcPts val="0"/>
                        </a:spcAft>
                      </a:pPr>
                      <a:r>
                        <a:rPr lang="en-US" sz="1400" b="1" kern="1200" dirty="0">
                          <a:solidFill>
                            <a:schemeClr val="tx1"/>
                          </a:solidFill>
                          <a:effectLst/>
                          <a:latin typeface="+mn-lt"/>
                          <a:ea typeface="+mn-ea"/>
                          <a:cs typeface="+mn-cs"/>
                        </a:rPr>
                        <a:t>Set Generation Time In Security Headers</a:t>
                      </a:r>
                    </a:p>
                  </a:txBody>
                  <a:tcPr marL="68580" marR="68580" marT="0" marB="0"/>
                </a:tc>
                <a:tc>
                  <a:txBody>
                    <a:bodyPr/>
                    <a:lstStyle/>
                    <a:p>
                      <a:pPr marL="0" marR="0">
                        <a:lnSpc>
                          <a:spcPct val="107000"/>
                        </a:lnSpc>
                        <a:spcBef>
                          <a:spcPts val="0"/>
                        </a:spcBef>
                        <a:spcAft>
                          <a:spcPts val="0"/>
                        </a:spcAft>
                      </a:pPr>
                      <a:r>
                        <a:rPr lang="en-US" sz="900">
                          <a:effectLst/>
                        </a:rPr>
                        <a:t>True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Generation time is necessary to prevent replay attacks and ensure the WSA was signed during the certificate’s lifetime. It is not included in the WSA itself so must be included in the security header.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82722">
                <a:tc>
                  <a:txBody>
                    <a:bodyPr/>
                    <a:lstStyle/>
                    <a:p>
                      <a:pPr marL="0" marR="0" algn="l" defTabSz="914354" rtl="0" eaLnBrk="1" latinLnBrk="0" hangingPunct="1">
                        <a:lnSpc>
                          <a:spcPct val="107000"/>
                        </a:lnSpc>
                        <a:spcBef>
                          <a:spcPts val="0"/>
                        </a:spcBef>
                        <a:spcAft>
                          <a:spcPts val="0"/>
                        </a:spcAft>
                      </a:pPr>
                      <a:r>
                        <a:rPr lang="en-US" sz="1400" b="1" kern="1200" dirty="0">
                          <a:solidFill>
                            <a:schemeClr val="tx1"/>
                          </a:solidFill>
                          <a:effectLst/>
                          <a:latin typeface="+mn-lt"/>
                          <a:ea typeface="+mn-ea"/>
                          <a:cs typeface="+mn-cs"/>
                        </a:rPr>
                        <a:t>Set Generation Location In Security Headers</a:t>
                      </a:r>
                    </a:p>
                    <a:p>
                      <a:pPr marL="0" marR="0" algn="l" defTabSz="914354" rtl="0" eaLnBrk="1" latinLnBrk="0" hangingPunct="1">
                        <a:lnSpc>
                          <a:spcPct val="107000"/>
                        </a:lnSpc>
                        <a:spcBef>
                          <a:spcPts val="0"/>
                        </a:spcBef>
                        <a:spcAft>
                          <a:spcPts val="0"/>
                        </a:spcAft>
                      </a:pPr>
                      <a:r>
                        <a:rPr lang="en-US" sz="1400" b="1" kern="1200" dirty="0">
                          <a:solidFill>
                            <a:schemeClr val="tx1"/>
                          </a:solidFill>
                          <a:effectLst/>
                          <a:latin typeface="+mn-lt"/>
                          <a:ea typeface="+mn-ea"/>
                          <a:cs typeface="+mn-cs"/>
                        </a:rPr>
                        <a:t> </a:t>
                      </a:r>
                    </a:p>
                  </a:txBody>
                  <a:tcPr marL="68580" marR="68580" marT="0" marB="0"/>
                </a:tc>
                <a:tc>
                  <a:txBody>
                    <a:bodyPr/>
                    <a:lstStyle/>
                    <a:p>
                      <a:pPr marL="0" marR="0">
                        <a:lnSpc>
                          <a:spcPct val="107000"/>
                        </a:lnSpc>
                        <a:spcBef>
                          <a:spcPts val="0"/>
                        </a:spcBef>
                        <a:spcAft>
                          <a:spcPts val="0"/>
                        </a:spcAft>
                      </a:pPr>
                      <a:r>
                        <a:rPr lang="en-US" sz="900">
                          <a:effectLst/>
                        </a:rPr>
                        <a:t>True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For a signed WSA, the 2DLocation and 3DLocation</a:t>
                      </a:r>
                    </a:p>
                    <a:p>
                      <a:pPr marL="0" marR="0">
                        <a:lnSpc>
                          <a:spcPct val="107000"/>
                        </a:lnSpc>
                        <a:spcBef>
                          <a:spcPts val="0"/>
                        </a:spcBef>
                        <a:spcAft>
                          <a:spcPts val="0"/>
                        </a:spcAft>
                      </a:pPr>
                      <a:r>
                        <a:rPr lang="en-US" sz="1400" dirty="0">
                          <a:effectLst/>
                        </a:rPr>
                        <a:t>optional extension fields in the WSA header should</a:t>
                      </a:r>
                    </a:p>
                    <a:p>
                      <a:pPr marL="0" marR="0">
                        <a:lnSpc>
                          <a:spcPct val="107000"/>
                        </a:lnSpc>
                        <a:spcBef>
                          <a:spcPts val="0"/>
                        </a:spcBef>
                        <a:spcAft>
                          <a:spcPts val="0"/>
                        </a:spcAft>
                      </a:pPr>
                      <a:r>
                        <a:rPr lang="en-US" sz="1400" dirty="0">
                          <a:effectLst/>
                        </a:rPr>
                        <a:t>be omitted.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09873">
                <a:tc>
                  <a:txBody>
                    <a:bodyPr/>
                    <a:lstStyle/>
                    <a:p>
                      <a:pPr marL="0" marR="0" algn="l" defTabSz="914354" rtl="0" eaLnBrk="1" latinLnBrk="0" hangingPunct="1">
                        <a:lnSpc>
                          <a:spcPct val="107000"/>
                        </a:lnSpc>
                        <a:spcBef>
                          <a:spcPts val="0"/>
                        </a:spcBef>
                        <a:spcAft>
                          <a:spcPts val="0"/>
                        </a:spcAft>
                      </a:pPr>
                      <a:r>
                        <a:rPr lang="en-US" sz="1400" b="1" kern="1200" dirty="0">
                          <a:solidFill>
                            <a:schemeClr val="tx1"/>
                          </a:solidFill>
                          <a:effectLst/>
                          <a:latin typeface="+mn-lt"/>
                          <a:ea typeface="+mn-ea"/>
                          <a:cs typeface="+mn-cs"/>
                        </a:rPr>
                        <a:t>Set Generation Location In Security Header</a:t>
                      </a:r>
                    </a:p>
                  </a:txBody>
                  <a:tcPr marL="68580" marR="68580" marT="0" marB="0"/>
                </a:tc>
                <a:tc>
                  <a:txBody>
                    <a:bodyPr/>
                    <a:lstStyle/>
                    <a:p>
                      <a:pPr marL="0" marR="0">
                        <a:lnSpc>
                          <a:spcPct val="107000"/>
                        </a:lnSpc>
                        <a:spcBef>
                          <a:spcPts val="0"/>
                        </a:spcBef>
                        <a:spcAft>
                          <a:spcPts val="0"/>
                        </a:spcAft>
                      </a:pPr>
                      <a:r>
                        <a:rPr lang="en-US" sz="900">
                          <a:effectLst/>
                        </a:rPr>
                        <a:t>True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Signed WSAs are retransmitted, so need an expiry</a:t>
                      </a:r>
                    </a:p>
                    <a:p>
                      <a:pPr marL="0" marR="0">
                        <a:lnSpc>
                          <a:spcPct val="107000"/>
                        </a:lnSpc>
                        <a:spcBef>
                          <a:spcPts val="0"/>
                        </a:spcBef>
                        <a:spcAft>
                          <a:spcPts val="0"/>
                        </a:spcAft>
                      </a:pPr>
                      <a:r>
                        <a:rPr lang="en-US" sz="1400" dirty="0">
                          <a:effectLst/>
                        </a:rPr>
                        <a:t>time to ensure they are signed regularly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92001">
                <a:tc>
                  <a:txBody>
                    <a:bodyPr/>
                    <a:lstStyle/>
                    <a:p>
                      <a:pPr marL="0" marR="0" algn="l" defTabSz="914354" rtl="0" eaLnBrk="1" latinLnBrk="0" hangingPunct="1">
                        <a:lnSpc>
                          <a:spcPct val="107000"/>
                        </a:lnSpc>
                        <a:spcBef>
                          <a:spcPts val="0"/>
                        </a:spcBef>
                        <a:spcAft>
                          <a:spcPts val="0"/>
                        </a:spcAft>
                      </a:pPr>
                      <a:r>
                        <a:rPr lang="en-US" sz="1400" b="1" kern="1200" dirty="0">
                          <a:solidFill>
                            <a:schemeClr val="tx1"/>
                          </a:solidFill>
                          <a:effectLst/>
                          <a:latin typeface="+mn-lt"/>
                          <a:ea typeface="+mn-ea"/>
                          <a:cs typeface="+mn-cs"/>
                        </a:rPr>
                        <a:t>Sign With Fast Verification</a:t>
                      </a:r>
                    </a:p>
                  </a:txBody>
                  <a:tcPr marL="68580" marR="68580" marT="0" marB="0"/>
                </a:tc>
                <a:tc>
                  <a:txBody>
                    <a:bodyPr/>
                    <a:lstStyle/>
                    <a:p>
                      <a:pPr marL="0" marR="0">
                        <a:lnSpc>
                          <a:spcPct val="107000"/>
                        </a:lnSpc>
                        <a:spcBef>
                          <a:spcPts val="0"/>
                        </a:spcBef>
                        <a:spcAft>
                          <a:spcPts val="0"/>
                        </a:spcAft>
                      </a:pPr>
                      <a:r>
                        <a:rPr lang="en-US" sz="9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Allows fast verification by appropriately</a:t>
                      </a:r>
                    </a:p>
                    <a:p>
                      <a:pPr marL="0" marR="0">
                        <a:lnSpc>
                          <a:spcPct val="107000"/>
                        </a:lnSpc>
                        <a:spcBef>
                          <a:spcPts val="0"/>
                        </a:spcBef>
                        <a:spcAft>
                          <a:spcPts val="0"/>
                        </a:spcAft>
                      </a:pPr>
                      <a:r>
                        <a:rPr lang="en-US" sz="1400" dirty="0">
                          <a:effectLst/>
                        </a:rPr>
                        <a:t>implemented receivers at no cost to the sender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92001">
                <a:tc>
                  <a:txBody>
                    <a:bodyPr/>
                    <a:lstStyle/>
                    <a:p>
                      <a:pPr marL="0" marR="0" algn="l" defTabSz="914354" rtl="0" eaLnBrk="1" latinLnBrk="0" hangingPunct="1">
                        <a:lnSpc>
                          <a:spcPct val="107000"/>
                        </a:lnSpc>
                        <a:spcBef>
                          <a:spcPts val="0"/>
                        </a:spcBef>
                        <a:spcAft>
                          <a:spcPts val="0"/>
                        </a:spcAft>
                      </a:pPr>
                      <a:r>
                        <a:rPr lang="en-US" sz="1400" b="1" kern="1200" dirty="0">
                          <a:solidFill>
                            <a:schemeClr val="tx1"/>
                          </a:solidFill>
                          <a:effectLst/>
                          <a:latin typeface="+mn-lt"/>
                          <a:ea typeface="+mn-ea"/>
                          <a:cs typeface="+mn-cs"/>
                        </a:rPr>
                        <a:t>EC Point Format</a:t>
                      </a:r>
                    </a:p>
                    <a:p>
                      <a:pPr marL="0" marR="0" algn="l" defTabSz="914354" rtl="0" eaLnBrk="1" latinLnBrk="0" hangingPunct="1">
                        <a:lnSpc>
                          <a:spcPct val="107000"/>
                        </a:lnSpc>
                        <a:spcBef>
                          <a:spcPts val="0"/>
                        </a:spcBef>
                        <a:spcAft>
                          <a:spcPts val="0"/>
                        </a:spcAft>
                      </a:pPr>
                      <a:r>
                        <a:rPr lang="en-US" sz="1400" b="1" kern="1200" dirty="0">
                          <a:solidFill>
                            <a:schemeClr val="tx1"/>
                          </a:solidFill>
                          <a:effectLst/>
                          <a:latin typeface="+mn-lt"/>
                          <a:ea typeface="+mn-ea"/>
                          <a:cs typeface="+mn-cs"/>
                        </a:rPr>
                        <a:t> </a:t>
                      </a:r>
                    </a:p>
                  </a:txBody>
                  <a:tcPr marL="68580" marR="68580" marT="0" marB="0"/>
                </a:tc>
                <a:tc>
                  <a:txBody>
                    <a:bodyPr/>
                    <a:lstStyle/>
                    <a:p>
                      <a:pPr marL="0" marR="0">
                        <a:lnSpc>
                          <a:spcPct val="107000"/>
                        </a:lnSpc>
                        <a:spcBef>
                          <a:spcPts val="0"/>
                        </a:spcBef>
                        <a:spcAft>
                          <a:spcPts val="0"/>
                        </a:spcAft>
                      </a:pPr>
                      <a:r>
                        <a:rPr lang="en-US" sz="900">
                          <a:effectLst/>
                        </a:rPr>
                        <a:t>Compressed</a:t>
                      </a:r>
                      <a:endParaRPr lang="en-US" sz="1100">
                        <a:effectLst/>
                      </a:endParaRPr>
                    </a:p>
                    <a:p>
                      <a:pPr marL="0" marR="0">
                        <a:lnSpc>
                          <a:spcPct val="107000"/>
                        </a:lnSpc>
                        <a:spcBef>
                          <a:spcPts val="0"/>
                        </a:spcBef>
                        <a:spcAft>
                          <a:spcPts val="0"/>
                        </a:spcAft>
                      </a:pPr>
                      <a:r>
                        <a:rPr lang="en-US" sz="9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Default value recommended in 1609.2</a:t>
                      </a:r>
                    </a:p>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6001">
                <a:tc>
                  <a:txBody>
                    <a:bodyPr/>
                    <a:lstStyle/>
                    <a:p>
                      <a:pPr marL="0" marR="0" algn="l" defTabSz="914354" rtl="0" eaLnBrk="1" latinLnBrk="0" hangingPunct="1">
                        <a:lnSpc>
                          <a:spcPct val="107000"/>
                        </a:lnSpc>
                        <a:spcBef>
                          <a:spcPts val="0"/>
                        </a:spcBef>
                        <a:spcAft>
                          <a:spcPts val="0"/>
                        </a:spcAft>
                      </a:pPr>
                      <a:r>
                        <a:rPr lang="en-US" sz="1400" b="1" kern="1200" dirty="0">
                          <a:solidFill>
                            <a:schemeClr val="tx1"/>
                          </a:solidFill>
                          <a:effectLst/>
                          <a:latin typeface="+mn-lt"/>
                          <a:ea typeface="+mn-ea"/>
                          <a:cs typeface="+mn-cs"/>
                        </a:rPr>
                        <a:t>Repeat Signed SPDUs</a:t>
                      </a:r>
                    </a:p>
                  </a:txBody>
                  <a:tcPr marL="68580" marR="68580" marT="0" marB="0"/>
                </a:tc>
                <a:tc>
                  <a:txBody>
                    <a:bodyPr/>
                    <a:lstStyle/>
                    <a:p>
                      <a:pPr marL="0" marR="0">
                        <a:lnSpc>
                          <a:spcPct val="107000"/>
                        </a:lnSpc>
                        <a:spcBef>
                          <a:spcPts val="0"/>
                        </a:spcBef>
                        <a:spcAft>
                          <a:spcPts val="0"/>
                        </a:spcAft>
                      </a:pPr>
                      <a:r>
                        <a:rPr lang="en-US" sz="900">
                          <a:effectLst/>
                        </a:rPr>
                        <a:t>True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Saves time on re-signing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2133">
                <a:tc>
                  <a:txBody>
                    <a:bodyPr/>
                    <a:lstStyle/>
                    <a:p>
                      <a:pPr marL="0" marR="0" algn="l" defTabSz="914354" rtl="0" eaLnBrk="1" latinLnBrk="0" hangingPunct="1">
                        <a:lnSpc>
                          <a:spcPct val="107000"/>
                        </a:lnSpc>
                        <a:spcBef>
                          <a:spcPts val="0"/>
                        </a:spcBef>
                        <a:spcAft>
                          <a:spcPts val="0"/>
                        </a:spcAft>
                      </a:pPr>
                      <a:r>
                        <a:rPr lang="en-US" sz="1400" b="1" kern="1200" dirty="0">
                          <a:solidFill>
                            <a:schemeClr val="tx1"/>
                          </a:solidFill>
                          <a:effectLst/>
                          <a:latin typeface="+mn-lt"/>
                          <a:ea typeface="+mn-ea"/>
                          <a:cs typeface="+mn-cs"/>
                        </a:rPr>
                        <a:t>Time Between Signing</a:t>
                      </a:r>
                    </a:p>
                  </a:txBody>
                  <a:tcPr marL="68580" marR="68580" marT="0" marB="0"/>
                </a:tc>
                <a:tc>
                  <a:txBody>
                    <a:bodyPr/>
                    <a:lstStyle/>
                    <a:p>
                      <a:pPr marL="0" marR="0">
                        <a:lnSpc>
                          <a:spcPct val="107000"/>
                        </a:lnSpc>
                        <a:spcBef>
                          <a:spcPts val="0"/>
                        </a:spcBef>
                        <a:spcAft>
                          <a:spcPts val="0"/>
                        </a:spcAft>
                      </a:pPr>
                      <a:r>
                        <a:rPr lang="en-US" sz="900">
                          <a:effectLst/>
                        </a:rPr>
                        <a:t>30 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Strike a balance between consuming resources to sign and keeping WSAs fresh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6001">
                <a:tc>
                  <a:txBody>
                    <a:bodyPr/>
                    <a:lstStyle/>
                    <a:p>
                      <a:pPr marL="0" marR="0" algn="l" defTabSz="914354" rtl="0" eaLnBrk="1" latinLnBrk="0" hangingPunct="1">
                        <a:lnSpc>
                          <a:spcPct val="107000"/>
                        </a:lnSpc>
                        <a:spcBef>
                          <a:spcPts val="0"/>
                        </a:spcBef>
                        <a:spcAft>
                          <a:spcPts val="0"/>
                        </a:spcAft>
                      </a:pPr>
                      <a:r>
                        <a:rPr lang="en-US" sz="1400" b="1" kern="1200" dirty="0">
                          <a:solidFill>
                            <a:schemeClr val="tx1"/>
                          </a:solidFill>
                          <a:effectLst/>
                          <a:latin typeface="+mn-lt"/>
                          <a:ea typeface="+mn-ea"/>
                          <a:cs typeface="+mn-cs"/>
                        </a:rPr>
                        <a:t>Encrypt Data</a:t>
                      </a:r>
                    </a:p>
                  </a:txBody>
                  <a:tcPr marL="68580" marR="68580" marT="0" marB="0"/>
                </a:tc>
                <a:tc>
                  <a:txBody>
                    <a:bodyPr/>
                    <a:lstStyle/>
                    <a:p>
                      <a:pPr marL="0" marR="0">
                        <a:lnSpc>
                          <a:spcPct val="107000"/>
                        </a:lnSpc>
                        <a:spcBef>
                          <a:spcPts val="0"/>
                        </a:spcBef>
                        <a:spcAft>
                          <a:spcPts val="0"/>
                        </a:spcAft>
                      </a:pPr>
                      <a:r>
                        <a:rPr lang="en-US" sz="900">
                          <a:effectLst/>
                        </a:rPr>
                        <a:t>False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Title 1"/>
          <p:cNvSpPr>
            <a:spLocks noGrp="1"/>
          </p:cNvSpPr>
          <p:nvPr>
            <p:ph type="title"/>
          </p:nvPr>
        </p:nvSpPr>
        <p:spPr/>
        <p:txBody>
          <a:bodyPr/>
          <a:lstStyle/>
          <a:p>
            <a:r>
              <a:rPr lang="en-US" sz="2800" cap="small" dirty="0">
                <a:solidFill>
                  <a:srgbClr val="29527B"/>
                </a:solidFill>
                <a:ea typeface="ＭＳ Ｐゴシック"/>
                <a:cs typeface="ＭＳ Ｐゴシック"/>
              </a:rPr>
              <a:t>Security Profile for Transmitting </a:t>
            </a:r>
            <a:r>
              <a:rPr lang="en-US" sz="2800" cap="small" dirty="0" smtClean="0">
                <a:solidFill>
                  <a:srgbClr val="29527B"/>
                </a:solidFill>
                <a:ea typeface="ＭＳ Ｐゴシック"/>
                <a:cs typeface="ＭＳ Ｐゴシック"/>
              </a:rPr>
              <a:t>WSAs</a:t>
            </a:r>
            <a:endParaRPr lang="en-US" sz="2800" cap="small" dirty="0">
              <a:solidFill>
                <a:srgbClr val="29527B"/>
              </a:solidFill>
              <a:ea typeface="ＭＳ Ｐゴシック"/>
              <a:cs typeface="ＭＳ Ｐゴシック"/>
            </a:endParaRPr>
          </a:p>
        </p:txBody>
      </p:sp>
      <p:sp>
        <p:nvSpPr>
          <p:cNvPr id="6" name="Content Placeholder 2"/>
          <p:cNvSpPr>
            <a:spLocks noGrp="1"/>
          </p:cNvSpPr>
          <p:nvPr/>
        </p:nvSpPr>
        <p:spPr bwMode="auto">
          <a:xfrm>
            <a:off x="457200" y="5794600"/>
            <a:ext cx="8120074" cy="7869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84029" indent="-210301" algn="l" rtl="0" eaLnBrk="0" fontAlgn="base" hangingPunct="0">
              <a:spcBef>
                <a:spcPct val="20000"/>
              </a:spcBef>
              <a:spcAft>
                <a:spcPct val="0"/>
              </a:spcAft>
              <a:buFont typeface="Wingdings" pitchFamily="2" charset="2"/>
              <a:buChar char="§"/>
              <a:defRPr lang="en-US" sz="1600" dirty="0" smtClean="0">
                <a:solidFill>
                  <a:schemeClr val="tx1"/>
                </a:solidFill>
                <a:latin typeface="+mn-lt"/>
                <a:ea typeface="+mn-ea"/>
                <a:cs typeface="+mn-cs"/>
              </a:defRPr>
            </a:lvl1pPr>
            <a:lvl2pPr marL="594330" indent="-210301" algn="l" rtl="0" eaLnBrk="0" fontAlgn="base" hangingPunct="0">
              <a:spcBef>
                <a:spcPct val="20000"/>
              </a:spcBef>
              <a:spcAft>
                <a:spcPct val="0"/>
              </a:spcAft>
              <a:buSzPct val="65000"/>
              <a:buFont typeface="Arial Unicode MS" pitchFamily="34" charset="-128"/>
              <a:buChar char="□"/>
              <a:defRPr lang="en-US" sz="1600" dirty="0" smtClean="0">
                <a:solidFill>
                  <a:schemeClr val="tx1"/>
                </a:solidFill>
                <a:latin typeface="+mn-lt"/>
                <a:ea typeface="+mn-ea"/>
                <a:cs typeface="+mn-cs"/>
              </a:defRPr>
            </a:lvl2pPr>
            <a:lvl3pPr marL="822918" indent="-210301" algn="l" rtl="0" eaLnBrk="0" fontAlgn="base" hangingPunct="0">
              <a:spcBef>
                <a:spcPct val="20000"/>
              </a:spcBef>
              <a:spcAft>
                <a:spcPct val="0"/>
              </a:spcAft>
              <a:buFont typeface="Arial" pitchFamily="34" charset="0"/>
              <a:buChar char="▪"/>
              <a:defRPr lang="en-US" sz="1600" dirty="0" smtClean="0">
                <a:solidFill>
                  <a:schemeClr val="tx1"/>
                </a:solidFill>
                <a:latin typeface="+mn-lt"/>
                <a:ea typeface="+mn-ea"/>
                <a:cs typeface="+mn-cs"/>
              </a:defRPr>
            </a:lvl3pPr>
            <a:lvl4pPr marL="1060651" indent="-209540" algn="l" rtl="0" eaLnBrk="0" fontAlgn="base" hangingPunct="0">
              <a:spcBef>
                <a:spcPct val="20000"/>
              </a:spcBef>
              <a:spcAft>
                <a:spcPct val="0"/>
              </a:spcAft>
              <a:buFont typeface="Arial" pitchFamily="34" charset="0"/>
              <a:buChar char="–"/>
              <a:defRPr lang="en-US" sz="1600" dirty="0" smtClean="0">
                <a:solidFill>
                  <a:schemeClr val="tx1"/>
                </a:solidFill>
                <a:latin typeface="+mn-lt"/>
                <a:ea typeface="+mn-ea"/>
                <a:cs typeface="+mn-cs"/>
              </a:defRPr>
            </a:lvl4pPr>
            <a:lvl5pPr marL="1261808" indent="-209540" algn="l" rtl="0" eaLnBrk="0" fontAlgn="base" hangingPunct="0">
              <a:spcBef>
                <a:spcPct val="20000"/>
              </a:spcBef>
              <a:spcAft>
                <a:spcPct val="0"/>
              </a:spcAft>
              <a:buChar char="•"/>
              <a:defRPr lang="en-US" sz="1600" dirty="0">
                <a:solidFill>
                  <a:schemeClr val="tx1"/>
                </a:solidFill>
                <a:latin typeface="+mn-lt"/>
                <a:ea typeface="+mn-ea"/>
                <a:cs typeface="+mn-cs"/>
              </a:defRPr>
            </a:lvl5pPr>
            <a:lvl6pPr marL="2514474" indent="-228589" algn="l" rtl="0" eaLnBrk="0" fontAlgn="base" hangingPunct="0">
              <a:spcBef>
                <a:spcPct val="20000"/>
              </a:spcBef>
              <a:spcAft>
                <a:spcPct val="0"/>
              </a:spcAft>
              <a:buChar char="»"/>
              <a:defRPr sz="1200">
                <a:solidFill>
                  <a:schemeClr val="tx1"/>
                </a:solidFill>
                <a:latin typeface="+mn-lt"/>
              </a:defRPr>
            </a:lvl6pPr>
            <a:lvl7pPr marL="2971652" indent="-228589" algn="l" rtl="0" eaLnBrk="0" fontAlgn="base" hangingPunct="0">
              <a:spcBef>
                <a:spcPct val="20000"/>
              </a:spcBef>
              <a:spcAft>
                <a:spcPct val="0"/>
              </a:spcAft>
              <a:buChar char="»"/>
              <a:defRPr sz="1200">
                <a:solidFill>
                  <a:schemeClr val="tx1"/>
                </a:solidFill>
                <a:latin typeface="+mn-lt"/>
              </a:defRPr>
            </a:lvl7pPr>
            <a:lvl8pPr marL="3428829" indent="-228589" algn="l" rtl="0" eaLnBrk="0" fontAlgn="base" hangingPunct="0">
              <a:spcBef>
                <a:spcPct val="20000"/>
              </a:spcBef>
              <a:spcAft>
                <a:spcPct val="0"/>
              </a:spcAft>
              <a:buChar char="»"/>
              <a:defRPr sz="1200">
                <a:solidFill>
                  <a:schemeClr val="tx1"/>
                </a:solidFill>
                <a:latin typeface="+mn-lt"/>
              </a:defRPr>
            </a:lvl8pPr>
            <a:lvl9pPr marL="3886006" indent="-228589" algn="l" rtl="0" eaLnBrk="0" fontAlgn="base" hangingPunct="0">
              <a:spcBef>
                <a:spcPct val="20000"/>
              </a:spcBef>
              <a:spcAft>
                <a:spcPct val="0"/>
              </a:spcAft>
              <a:buChar char="»"/>
              <a:defRPr sz="1200">
                <a:solidFill>
                  <a:schemeClr val="tx1"/>
                </a:solidFill>
                <a:latin typeface="+mn-lt"/>
              </a:defRPr>
            </a:lvl9pPr>
          </a:lstStyle>
          <a:p>
            <a:pPr marL="0" lvl="1" indent="0">
              <a:buNone/>
            </a:pPr>
            <a:r>
              <a:rPr lang="en-US" dirty="0"/>
              <a:t>For complete security profile for transmitting </a:t>
            </a:r>
            <a:r>
              <a:rPr lang="en-US" dirty="0" smtClean="0"/>
              <a:t>WSAs </a:t>
            </a:r>
            <a:r>
              <a:rPr lang="en-US" dirty="0"/>
              <a:t>refer to </a:t>
            </a:r>
            <a:r>
              <a:rPr lang="en-US" dirty="0" smtClean="0"/>
              <a:t>SAE IEEE1609.3v3D6 “Annex H”</a:t>
            </a:r>
            <a:endParaRPr lang="en-US" dirty="0"/>
          </a:p>
        </p:txBody>
      </p:sp>
    </p:spTree>
    <p:extLst>
      <p:ext uri="{BB962C8B-B14F-4D97-AF65-F5344CB8AC3E}">
        <p14:creationId xmlns:p14="http://schemas.microsoft.com/office/powerpoint/2010/main" val="31213439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619432" y="1342104"/>
          <a:ext cx="8067369" cy="4370008"/>
        </p:xfrm>
        <a:graphic>
          <a:graphicData uri="http://schemas.openxmlformats.org/drawingml/2006/table">
            <a:tbl>
              <a:tblPr firstRow="1" firstCol="1" bandRow="1">
                <a:tableStyleId>{72833802-FEF1-4C79-8D5D-14CF1EAF98D9}</a:tableStyleId>
              </a:tblPr>
              <a:tblGrid>
                <a:gridCol w="1813845"/>
                <a:gridCol w="1527023"/>
                <a:gridCol w="4726501"/>
              </a:tblGrid>
              <a:tr h="224639">
                <a:tc>
                  <a:txBody>
                    <a:bodyPr/>
                    <a:lstStyle/>
                    <a:p>
                      <a:pPr marL="0" marR="0" algn="l" defTabSz="914354" rtl="0" eaLnBrk="1" latinLnBrk="0" hangingPunct="1">
                        <a:lnSpc>
                          <a:spcPct val="107000"/>
                        </a:lnSpc>
                        <a:spcBef>
                          <a:spcPts val="0"/>
                        </a:spcBef>
                        <a:spcAft>
                          <a:spcPts val="0"/>
                        </a:spcAft>
                      </a:pPr>
                      <a:r>
                        <a:rPr lang="en-US" sz="1600" b="1" kern="1200" dirty="0">
                          <a:solidFill>
                            <a:schemeClr val="bg1"/>
                          </a:solidFill>
                          <a:effectLst/>
                          <a:latin typeface="+mn-lt"/>
                          <a:ea typeface="+mn-ea"/>
                          <a:cs typeface="+mn-cs"/>
                        </a:rPr>
                        <a:t>Filed</a:t>
                      </a:r>
                    </a:p>
                  </a:txBody>
                  <a:tcPr marL="68580" marR="68580" marT="0" marB="0"/>
                </a:tc>
                <a:tc>
                  <a:txBody>
                    <a:bodyPr/>
                    <a:lstStyle/>
                    <a:p>
                      <a:pPr marL="0" marR="0" algn="l" defTabSz="914354" rtl="0" eaLnBrk="1" latinLnBrk="0" hangingPunct="1">
                        <a:lnSpc>
                          <a:spcPct val="107000"/>
                        </a:lnSpc>
                        <a:spcBef>
                          <a:spcPts val="0"/>
                        </a:spcBef>
                        <a:spcAft>
                          <a:spcPts val="0"/>
                        </a:spcAft>
                      </a:pPr>
                      <a:r>
                        <a:rPr lang="en-US" sz="1600" b="1" kern="1200">
                          <a:solidFill>
                            <a:schemeClr val="bg1"/>
                          </a:solidFill>
                          <a:effectLst/>
                          <a:latin typeface="+mn-lt"/>
                          <a:ea typeface="+mn-ea"/>
                          <a:cs typeface="+mn-cs"/>
                        </a:rPr>
                        <a:t>Value</a:t>
                      </a:r>
                    </a:p>
                  </a:txBody>
                  <a:tcPr marL="68580" marR="68580" marT="0" marB="0"/>
                </a:tc>
                <a:tc>
                  <a:txBody>
                    <a:bodyPr/>
                    <a:lstStyle/>
                    <a:p>
                      <a:pPr marL="0" marR="0" algn="l" defTabSz="914354" rtl="0" eaLnBrk="1" latinLnBrk="0" hangingPunct="1">
                        <a:lnSpc>
                          <a:spcPct val="107000"/>
                        </a:lnSpc>
                        <a:spcBef>
                          <a:spcPts val="0"/>
                        </a:spcBef>
                        <a:spcAft>
                          <a:spcPts val="0"/>
                        </a:spcAft>
                      </a:pPr>
                      <a:r>
                        <a:rPr lang="en-US" sz="1600" b="1" kern="1200" dirty="0">
                          <a:solidFill>
                            <a:schemeClr val="bg1"/>
                          </a:solidFill>
                          <a:effectLst/>
                          <a:latin typeface="+mn-lt"/>
                          <a:ea typeface="+mn-ea"/>
                          <a:cs typeface="+mn-cs"/>
                        </a:rPr>
                        <a:t>Notes</a:t>
                      </a:r>
                    </a:p>
                  </a:txBody>
                  <a:tcPr marL="68580" marR="68580" marT="0" marB="0"/>
                </a:tc>
              </a:tr>
              <a:tr h="764254">
                <a:tc>
                  <a:txBody>
                    <a:bodyPr/>
                    <a:lstStyle/>
                    <a:p>
                      <a:pPr marL="0" marR="0">
                        <a:lnSpc>
                          <a:spcPct val="107000"/>
                        </a:lnSpc>
                        <a:spcBef>
                          <a:spcPts val="0"/>
                        </a:spcBef>
                        <a:spcAft>
                          <a:spcPts val="0"/>
                        </a:spcAft>
                      </a:pPr>
                      <a:r>
                        <a:rPr lang="en-US" sz="1400" dirty="0">
                          <a:effectLst/>
                        </a:rPr>
                        <a:t>Use Preprocessing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True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Required per 1609.2 since WSAs may have </a:t>
                      </a:r>
                      <a:r>
                        <a:rPr lang="en-US" sz="1400" dirty="0" smtClean="0">
                          <a:effectLst/>
                        </a:rPr>
                        <a:t>signer</a:t>
                      </a:r>
                      <a:r>
                        <a:rPr lang="en-US" sz="1400" baseline="0" dirty="0" smtClean="0">
                          <a:effectLst/>
                        </a:rPr>
                        <a:t> i</a:t>
                      </a:r>
                      <a:r>
                        <a:rPr lang="en-US" sz="1400" dirty="0" smtClean="0">
                          <a:effectLst/>
                        </a:rPr>
                        <a:t>dentifier </a:t>
                      </a:r>
                      <a:r>
                        <a:rPr lang="en-US" sz="1400" dirty="0">
                          <a:effectLst/>
                        </a:rPr>
                        <a:t>type equal to digest. A W SA that is </a:t>
                      </a:r>
                      <a:r>
                        <a:rPr lang="en-US" sz="1400" dirty="0" smtClean="0">
                          <a:effectLst/>
                        </a:rPr>
                        <a:t>an</a:t>
                      </a:r>
                      <a:r>
                        <a:rPr lang="en-US" sz="1400" baseline="0" dirty="0" smtClean="0">
                          <a:effectLst/>
                        </a:rPr>
                        <a:t> </a:t>
                      </a:r>
                      <a:r>
                        <a:rPr lang="en-US" sz="1400" dirty="0" smtClean="0">
                          <a:effectLst/>
                        </a:rPr>
                        <a:t>exact</a:t>
                      </a:r>
                      <a:r>
                        <a:rPr lang="en-US" sz="1400" baseline="0" dirty="0" smtClean="0">
                          <a:effectLst/>
                        </a:rPr>
                        <a:t> </a:t>
                      </a:r>
                      <a:r>
                        <a:rPr lang="en-US" sz="1400" dirty="0" smtClean="0">
                          <a:effectLst/>
                        </a:rPr>
                        <a:t>duplicate </a:t>
                      </a:r>
                      <a:r>
                        <a:rPr lang="en-US" sz="1400" dirty="0">
                          <a:effectLst/>
                        </a:rPr>
                        <a:t>of a previously received </a:t>
                      </a:r>
                      <a:r>
                        <a:rPr lang="en-US" sz="1400" dirty="0" smtClean="0">
                          <a:effectLst/>
                        </a:rPr>
                        <a:t>WSA</a:t>
                      </a:r>
                      <a:r>
                        <a:rPr lang="en-US" sz="1400" baseline="0" dirty="0" smtClean="0">
                          <a:effectLst/>
                        </a:rPr>
                        <a:t> </a:t>
                      </a:r>
                      <a:r>
                        <a:rPr lang="en-US" sz="1400" dirty="0" smtClean="0">
                          <a:effectLst/>
                        </a:rPr>
                        <a:t>need </a:t>
                      </a:r>
                      <a:r>
                        <a:rPr lang="en-US" sz="1400" dirty="0">
                          <a:effectLst/>
                        </a:rPr>
                        <a:t>not be submitted to preprocessing.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151238">
                <a:tc>
                  <a:txBody>
                    <a:bodyPr/>
                    <a:lstStyle/>
                    <a:p>
                      <a:pPr marL="0" marR="0">
                        <a:lnSpc>
                          <a:spcPct val="107000"/>
                        </a:lnSpc>
                        <a:spcBef>
                          <a:spcPts val="0"/>
                        </a:spcBef>
                        <a:spcAft>
                          <a:spcPts val="0"/>
                        </a:spcAft>
                      </a:pPr>
                      <a:r>
                        <a:rPr lang="en-US" sz="1400" dirty="0">
                          <a:effectLst/>
                        </a:rPr>
                        <a:t>Verify Data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Text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Verify a WSA if it contains any PSIDs for </a:t>
                      </a:r>
                      <a:r>
                        <a:rPr lang="en-US" sz="1400" dirty="0" smtClean="0">
                          <a:effectLst/>
                        </a:rPr>
                        <a:t>which</a:t>
                      </a:r>
                      <a:r>
                        <a:rPr lang="en-US" sz="1400" baseline="0" dirty="0" smtClean="0">
                          <a:effectLst/>
                        </a:rPr>
                        <a:t> </a:t>
                      </a:r>
                      <a:r>
                        <a:rPr lang="en-US" sz="1400" dirty="0" smtClean="0">
                          <a:effectLst/>
                        </a:rPr>
                        <a:t>there </a:t>
                      </a:r>
                      <a:r>
                        <a:rPr lang="en-US" sz="1400" dirty="0">
                          <a:effectLst/>
                        </a:rPr>
                        <a:t>is an active notification request via a </a:t>
                      </a:r>
                      <a:r>
                        <a:rPr lang="en-US" sz="1400" dirty="0" err="1">
                          <a:effectLst/>
                        </a:rPr>
                        <a:t>WMEUserService.request</a:t>
                      </a:r>
                      <a:r>
                        <a:rPr lang="en-US" sz="1400" dirty="0">
                          <a:effectLst/>
                        </a:rPr>
                        <a:t>.</a:t>
                      </a:r>
                      <a:br>
                        <a:rPr lang="en-US" sz="1400" dirty="0">
                          <a:effectLst/>
                        </a:rPr>
                      </a:br>
                      <a:r>
                        <a:rPr lang="en-US" sz="1400" dirty="0">
                          <a:effectLst/>
                        </a:rPr>
                        <a:t>WSAs that are duplicates of </a:t>
                      </a:r>
                      <a:r>
                        <a:rPr lang="en-US" sz="1400" dirty="0" smtClean="0">
                          <a:effectLst/>
                        </a:rPr>
                        <a:t>already-verified</a:t>
                      </a:r>
                      <a:r>
                        <a:rPr lang="en-US" sz="1400" baseline="0" dirty="0" smtClean="0">
                          <a:effectLst/>
                        </a:rPr>
                        <a:t> </a:t>
                      </a:r>
                      <a:r>
                        <a:rPr lang="en-US" sz="1400" dirty="0" smtClean="0">
                          <a:effectLst/>
                        </a:rPr>
                        <a:t>WSAs </a:t>
                      </a:r>
                      <a:r>
                        <a:rPr lang="en-US" sz="1400" dirty="0">
                          <a:effectLst/>
                        </a:rPr>
                        <a:t>need not be verified again so long as </a:t>
                      </a:r>
                      <a:r>
                        <a:rPr lang="en-US" sz="1400" dirty="0" smtClean="0">
                          <a:effectLst/>
                        </a:rPr>
                        <a:t>they</a:t>
                      </a:r>
                      <a:r>
                        <a:rPr lang="en-US" sz="1400" baseline="0" dirty="0" smtClean="0">
                          <a:effectLst/>
                        </a:rPr>
                        <a:t> </a:t>
                      </a:r>
                      <a:r>
                        <a:rPr lang="en-US" sz="1400" dirty="0" smtClean="0">
                          <a:effectLst/>
                        </a:rPr>
                        <a:t>are </a:t>
                      </a:r>
                      <a:r>
                        <a:rPr lang="en-US" sz="1400" dirty="0">
                          <a:effectLst/>
                        </a:rPr>
                        <a:t>still current based on the 1609.2 Expiry </a:t>
                      </a:r>
                      <a:r>
                        <a:rPr lang="en-US" sz="1400" dirty="0" smtClean="0">
                          <a:effectLst/>
                        </a:rPr>
                        <a:t>Time</a:t>
                      </a:r>
                      <a:r>
                        <a:rPr lang="en-US" sz="1400" baseline="0" dirty="0" smtClean="0">
                          <a:effectLst/>
                        </a:rPr>
                        <a:t> </a:t>
                      </a:r>
                      <a:r>
                        <a:rPr lang="en-US" sz="1400" dirty="0" smtClean="0">
                          <a:effectLst/>
                        </a:rPr>
                        <a:t>and </a:t>
                      </a:r>
                      <a:r>
                        <a:rPr lang="en-US" sz="1400" dirty="0">
                          <a:effectLst/>
                        </a:rPr>
                        <a:t>the appropriate WSA header fields.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7271">
                <a:tc>
                  <a:txBody>
                    <a:bodyPr/>
                    <a:lstStyle/>
                    <a:p>
                      <a:pPr marL="0" marR="0">
                        <a:lnSpc>
                          <a:spcPct val="107000"/>
                        </a:lnSpc>
                        <a:spcBef>
                          <a:spcPts val="0"/>
                        </a:spcBef>
                        <a:spcAft>
                          <a:spcPts val="0"/>
                        </a:spcAft>
                      </a:pPr>
                      <a:r>
                        <a:rPr lang="en-US" sz="1400" dirty="0">
                          <a:effectLst/>
                        </a:rPr>
                        <a:t>Generation Time Source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Security headers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Consistent with send side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3780">
                <a:tc>
                  <a:txBody>
                    <a:bodyPr/>
                    <a:lstStyle/>
                    <a:p>
                      <a:pPr marL="0" marR="0">
                        <a:lnSpc>
                          <a:spcPct val="107000"/>
                        </a:lnSpc>
                        <a:spcBef>
                          <a:spcPts val="0"/>
                        </a:spcBef>
                        <a:spcAft>
                          <a:spcPts val="0"/>
                        </a:spcAft>
                      </a:pPr>
                      <a:r>
                        <a:rPr lang="en-US" sz="1400" dirty="0">
                          <a:effectLst/>
                        </a:rPr>
                        <a:t>Expiry Time Source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Security headers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Consistent with send side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7271">
                <a:tc>
                  <a:txBody>
                    <a:bodyPr/>
                    <a:lstStyle/>
                    <a:p>
                      <a:pPr marL="0" marR="0">
                        <a:lnSpc>
                          <a:spcPct val="107000"/>
                        </a:lnSpc>
                        <a:spcBef>
                          <a:spcPts val="0"/>
                        </a:spcBef>
                        <a:spcAft>
                          <a:spcPts val="0"/>
                        </a:spcAft>
                      </a:pPr>
                      <a:r>
                        <a:rPr lang="en-US" sz="1400" dirty="0">
                          <a:effectLst/>
                        </a:rPr>
                        <a:t>Generation Location Source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Security headers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Consistent with send side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7271">
                <a:tc>
                  <a:txBody>
                    <a:bodyPr/>
                    <a:lstStyle/>
                    <a:p>
                      <a:pPr marL="0" marR="0">
                        <a:lnSpc>
                          <a:spcPct val="107000"/>
                        </a:lnSpc>
                        <a:spcBef>
                          <a:spcPts val="0"/>
                        </a:spcBef>
                        <a:spcAft>
                          <a:spcPts val="0"/>
                        </a:spcAft>
                      </a:pPr>
                      <a:r>
                        <a:rPr lang="en-US" sz="1400" dirty="0">
                          <a:effectLst/>
                        </a:rPr>
                        <a:t>Relevance: Certificate Expiry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True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Default value recommended in 1609.2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3780">
                <a:tc>
                  <a:txBody>
                    <a:bodyPr/>
                    <a:lstStyle/>
                    <a:p>
                      <a:pPr marL="0" marR="0">
                        <a:lnSpc>
                          <a:spcPct val="107000"/>
                        </a:lnSpc>
                        <a:spcBef>
                          <a:spcPts val="0"/>
                        </a:spcBef>
                        <a:spcAft>
                          <a:spcPts val="0"/>
                        </a:spcAft>
                      </a:pPr>
                      <a:r>
                        <a:rPr lang="en-US" sz="1400" dirty="0">
                          <a:effectLst/>
                        </a:rPr>
                        <a:t>Encrypted Data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False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WSAs are not encrypted.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4" name="Title 1"/>
          <p:cNvSpPr>
            <a:spLocks noGrp="1"/>
          </p:cNvSpPr>
          <p:nvPr>
            <p:ph type="title"/>
          </p:nvPr>
        </p:nvSpPr>
        <p:spPr/>
        <p:txBody>
          <a:bodyPr/>
          <a:lstStyle/>
          <a:p>
            <a:r>
              <a:rPr lang="x-none" sz="2800" cap="small" dirty="0">
                <a:solidFill>
                  <a:srgbClr val="29527B"/>
                </a:solidFill>
                <a:ea typeface="ＭＳ Ｐゴシック"/>
                <a:cs typeface="ＭＳ Ｐゴシック"/>
              </a:rPr>
              <a:t>Security Profile for Receiving </a:t>
            </a:r>
            <a:r>
              <a:rPr lang="en-US" sz="2800" cap="small" dirty="0" smtClean="0">
                <a:solidFill>
                  <a:srgbClr val="29527B"/>
                </a:solidFill>
                <a:ea typeface="ＭＳ Ｐゴシック"/>
                <a:cs typeface="ＭＳ Ｐゴシック"/>
              </a:rPr>
              <a:t>WSA</a:t>
            </a:r>
            <a:r>
              <a:rPr lang="x-none" sz="2800" cap="small" dirty="0" smtClean="0">
                <a:solidFill>
                  <a:srgbClr val="29527B"/>
                </a:solidFill>
                <a:ea typeface="ＭＳ Ｐゴシック"/>
                <a:cs typeface="ＭＳ Ｐゴシック"/>
              </a:rPr>
              <a:t>s</a:t>
            </a:r>
            <a:endParaRPr lang="en-US" sz="2800" cap="small" dirty="0">
              <a:solidFill>
                <a:srgbClr val="29527B"/>
              </a:solidFill>
              <a:ea typeface="ＭＳ Ｐゴシック"/>
              <a:cs typeface="ＭＳ Ｐゴシック"/>
            </a:endParaRPr>
          </a:p>
        </p:txBody>
      </p:sp>
      <p:sp>
        <p:nvSpPr>
          <p:cNvPr id="6" name="Content Placeholder 2"/>
          <p:cNvSpPr>
            <a:spLocks noGrp="1"/>
          </p:cNvSpPr>
          <p:nvPr/>
        </p:nvSpPr>
        <p:spPr bwMode="auto">
          <a:xfrm>
            <a:off x="457200" y="5794600"/>
            <a:ext cx="8120074" cy="7869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84029" indent="-210301" algn="l" rtl="0" eaLnBrk="0" fontAlgn="base" hangingPunct="0">
              <a:spcBef>
                <a:spcPct val="20000"/>
              </a:spcBef>
              <a:spcAft>
                <a:spcPct val="0"/>
              </a:spcAft>
              <a:buFont typeface="Wingdings" pitchFamily="2" charset="2"/>
              <a:buChar char="§"/>
              <a:defRPr lang="en-US" sz="1600" dirty="0" smtClean="0">
                <a:solidFill>
                  <a:schemeClr val="tx1"/>
                </a:solidFill>
                <a:latin typeface="+mn-lt"/>
                <a:ea typeface="+mn-ea"/>
                <a:cs typeface="+mn-cs"/>
              </a:defRPr>
            </a:lvl1pPr>
            <a:lvl2pPr marL="594330" indent="-210301" algn="l" rtl="0" eaLnBrk="0" fontAlgn="base" hangingPunct="0">
              <a:spcBef>
                <a:spcPct val="20000"/>
              </a:spcBef>
              <a:spcAft>
                <a:spcPct val="0"/>
              </a:spcAft>
              <a:buSzPct val="65000"/>
              <a:buFont typeface="Arial Unicode MS" pitchFamily="34" charset="-128"/>
              <a:buChar char="□"/>
              <a:defRPr lang="en-US" sz="1600" dirty="0" smtClean="0">
                <a:solidFill>
                  <a:schemeClr val="tx1"/>
                </a:solidFill>
                <a:latin typeface="+mn-lt"/>
                <a:ea typeface="+mn-ea"/>
                <a:cs typeface="+mn-cs"/>
              </a:defRPr>
            </a:lvl2pPr>
            <a:lvl3pPr marL="822918" indent="-210301" algn="l" rtl="0" eaLnBrk="0" fontAlgn="base" hangingPunct="0">
              <a:spcBef>
                <a:spcPct val="20000"/>
              </a:spcBef>
              <a:spcAft>
                <a:spcPct val="0"/>
              </a:spcAft>
              <a:buFont typeface="Arial" pitchFamily="34" charset="0"/>
              <a:buChar char="▪"/>
              <a:defRPr lang="en-US" sz="1600" dirty="0" smtClean="0">
                <a:solidFill>
                  <a:schemeClr val="tx1"/>
                </a:solidFill>
                <a:latin typeface="+mn-lt"/>
                <a:ea typeface="+mn-ea"/>
                <a:cs typeface="+mn-cs"/>
              </a:defRPr>
            </a:lvl3pPr>
            <a:lvl4pPr marL="1060651" indent="-209540" algn="l" rtl="0" eaLnBrk="0" fontAlgn="base" hangingPunct="0">
              <a:spcBef>
                <a:spcPct val="20000"/>
              </a:spcBef>
              <a:spcAft>
                <a:spcPct val="0"/>
              </a:spcAft>
              <a:buFont typeface="Arial" pitchFamily="34" charset="0"/>
              <a:buChar char="–"/>
              <a:defRPr lang="en-US" sz="1600" dirty="0" smtClean="0">
                <a:solidFill>
                  <a:schemeClr val="tx1"/>
                </a:solidFill>
                <a:latin typeface="+mn-lt"/>
                <a:ea typeface="+mn-ea"/>
                <a:cs typeface="+mn-cs"/>
              </a:defRPr>
            </a:lvl4pPr>
            <a:lvl5pPr marL="1261808" indent="-209540" algn="l" rtl="0" eaLnBrk="0" fontAlgn="base" hangingPunct="0">
              <a:spcBef>
                <a:spcPct val="20000"/>
              </a:spcBef>
              <a:spcAft>
                <a:spcPct val="0"/>
              </a:spcAft>
              <a:buChar char="•"/>
              <a:defRPr lang="en-US" sz="1600" dirty="0">
                <a:solidFill>
                  <a:schemeClr val="tx1"/>
                </a:solidFill>
                <a:latin typeface="+mn-lt"/>
                <a:ea typeface="+mn-ea"/>
                <a:cs typeface="+mn-cs"/>
              </a:defRPr>
            </a:lvl5pPr>
            <a:lvl6pPr marL="2514474" indent="-228589" algn="l" rtl="0" eaLnBrk="0" fontAlgn="base" hangingPunct="0">
              <a:spcBef>
                <a:spcPct val="20000"/>
              </a:spcBef>
              <a:spcAft>
                <a:spcPct val="0"/>
              </a:spcAft>
              <a:buChar char="»"/>
              <a:defRPr sz="1200">
                <a:solidFill>
                  <a:schemeClr val="tx1"/>
                </a:solidFill>
                <a:latin typeface="+mn-lt"/>
              </a:defRPr>
            </a:lvl6pPr>
            <a:lvl7pPr marL="2971652" indent="-228589" algn="l" rtl="0" eaLnBrk="0" fontAlgn="base" hangingPunct="0">
              <a:spcBef>
                <a:spcPct val="20000"/>
              </a:spcBef>
              <a:spcAft>
                <a:spcPct val="0"/>
              </a:spcAft>
              <a:buChar char="»"/>
              <a:defRPr sz="1200">
                <a:solidFill>
                  <a:schemeClr val="tx1"/>
                </a:solidFill>
                <a:latin typeface="+mn-lt"/>
              </a:defRPr>
            </a:lvl7pPr>
            <a:lvl8pPr marL="3428829" indent="-228589" algn="l" rtl="0" eaLnBrk="0" fontAlgn="base" hangingPunct="0">
              <a:spcBef>
                <a:spcPct val="20000"/>
              </a:spcBef>
              <a:spcAft>
                <a:spcPct val="0"/>
              </a:spcAft>
              <a:buChar char="»"/>
              <a:defRPr sz="1200">
                <a:solidFill>
                  <a:schemeClr val="tx1"/>
                </a:solidFill>
                <a:latin typeface="+mn-lt"/>
              </a:defRPr>
            </a:lvl8pPr>
            <a:lvl9pPr marL="3886006" indent="-228589" algn="l" rtl="0" eaLnBrk="0" fontAlgn="base" hangingPunct="0">
              <a:spcBef>
                <a:spcPct val="20000"/>
              </a:spcBef>
              <a:spcAft>
                <a:spcPct val="0"/>
              </a:spcAft>
              <a:buChar char="»"/>
              <a:defRPr sz="1200">
                <a:solidFill>
                  <a:schemeClr val="tx1"/>
                </a:solidFill>
                <a:latin typeface="+mn-lt"/>
              </a:defRPr>
            </a:lvl9pPr>
          </a:lstStyle>
          <a:p>
            <a:pPr marL="0" lvl="1" indent="0">
              <a:buNone/>
            </a:pPr>
            <a:r>
              <a:rPr lang="en-US" dirty="0"/>
              <a:t>For complete security profile for </a:t>
            </a:r>
            <a:r>
              <a:rPr lang="en-US" dirty="0" smtClean="0"/>
              <a:t>receiving WSAs </a:t>
            </a:r>
            <a:r>
              <a:rPr lang="en-US" dirty="0"/>
              <a:t>refer to </a:t>
            </a:r>
            <a:r>
              <a:rPr lang="en-US" dirty="0" smtClean="0"/>
              <a:t>SAE IEEE1609.3v3D6 “Annex H”</a:t>
            </a:r>
            <a:endParaRPr lang="en-US" dirty="0"/>
          </a:p>
        </p:txBody>
      </p:sp>
    </p:spTree>
    <p:extLst>
      <p:ext uri="{BB962C8B-B14F-4D97-AF65-F5344CB8AC3E}">
        <p14:creationId xmlns:p14="http://schemas.microsoft.com/office/powerpoint/2010/main" val="41870192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457200" y="1558063"/>
          <a:ext cx="8229600" cy="3000820"/>
        </p:xfrm>
        <a:graphic>
          <a:graphicData uri="http://schemas.openxmlformats.org/drawingml/2006/table">
            <a:tbl>
              <a:tblPr firstRow="1" firstCol="1" bandRow="1">
                <a:tableStyleId>{72833802-FEF1-4C79-8D5D-14CF1EAF98D9}</a:tableStyleId>
              </a:tblPr>
              <a:tblGrid>
                <a:gridCol w="2636121"/>
                <a:gridCol w="1342045"/>
                <a:gridCol w="4251434"/>
              </a:tblGrid>
              <a:tr h="0">
                <a:tc>
                  <a:txBody>
                    <a:bodyPr/>
                    <a:lstStyle/>
                    <a:p>
                      <a:pPr marL="0" marR="0" algn="l" defTabSz="914354" rtl="0" eaLnBrk="1" latinLnBrk="0" hangingPunct="1">
                        <a:lnSpc>
                          <a:spcPct val="107000"/>
                        </a:lnSpc>
                        <a:spcBef>
                          <a:spcPts val="0"/>
                        </a:spcBef>
                        <a:spcAft>
                          <a:spcPts val="0"/>
                        </a:spcAft>
                      </a:pPr>
                      <a:r>
                        <a:rPr lang="en-US" sz="1600" b="1" kern="1200" dirty="0">
                          <a:solidFill>
                            <a:schemeClr val="bg1"/>
                          </a:solidFill>
                          <a:effectLst/>
                          <a:latin typeface="+mn-lt"/>
                          <a:ea typeface="+mn-ea"/>
                          <a:cs typeface="+mn-cs"/>
                        </a:rPr>
                        <a:t>Filed</a:t>
                      </a:r>
                    </a:p>
                  </a:txBody>
                  <a:tcPr marL="68580" marR="68580" marT="0" marB="0"/>
                </a:tc>
                <a:tc>
                  <a:txBody>
                    <a:bodyPr/>
                    <a:lstStyle/>
                    <a:p>
                      <a:pPr marL="0" marR="0" algn="l" defTabSz="914354" rtl="0" eaLnBrk="1" latinLnBrk="0" hangingPunct="1">
                        <a:lnSpc>
                          <a:spcPct val="107000"/>
                        </a:lnSpc>
                        <a:spcBef>
                          <a:spcPts val="0"/>
                        </a:spcBef>
                        <a:spcAft>
                          <a:spcPts val="0"/>
                        </a:spcAft>
                      </a:pPr>
                      <a:r>
                        <a:rPr lang="en-US" sz="1600" b="1" kern="1200">
                          <a:solidFill>
                            <a:schemeClr val="bg1"/>
                          </a:solidFill>
                          <a:effectLst/>
                          <a:latin typeface="+mn-lt"/>
                          <a:ea typeface="+mn-ea"/>
                          <a:cs typeface="+mn-cs"/>
                        </a:rPr>
                        <a:t>Value</a:t>
                      </a:r>
                    </a:p>
                  </a:txBody>
                  <a:tcPr marL="68580" marR="68580" marT="0" marB="0"/>
                </a:tc>
                <a:tc>
                  <a:txBody>
                    <a:bodyPr/>
                    <a:lstStyle/>
                    <a:p>
                      <a:pPr marL="0" marR="0" algn="l" defTabSz="914354" rtl="0" eaLnBrk="1" latinLnBrk="0" hangingPunct="1">
                        <a:lnSpc>
                          <a:spcPct val="107000"/>
                        </a:lnSpc>
                        <a:spcBef>
                          <a:spcPts val="0"/>
                        </a:spcBef>
                        <a:spcAft>
                          <a:spcPts val="0"/>
                        </a:spcAft>
                      </a:pPr>
                      <a:r>
                        <a:rPr lang="en-US" sz="1600" b="1" kern="1200" dirty="0">
                          <a:solidFill>
                            <a:schemeClr val="bg1"/>
                          </a:solidFill>
                          <a:effectLst/>
                          <a:latin typeface="+mn-lt"/>
                          <a:ea typeface="+mn-ea"/>
                          <a:cs typeface="+mn-cs"/>
                        </a:rPr>
                        <a:t>Notes</a:t>
                      </a:r>
                    </a:p>
                  </a:txBody>
                  <a:tcPr marL="68580" marR="68580" marT="0" marB="0"/>
                </a:tc>
              </a:tr>
              <a:tr h="296545">
                <a:tc>
                  <a:txBody>
                    <a:bodyPr/>
                    <a:lstStyle/>
                    <a:p>
                      <a:pPr marL="0" marR="0">
                        <a:lnSpc>
                          <a:spcPct val="107000"/>
                        </a:lnSpc>
                        <a:spcBef>
                          <a:spcPts val="0"/>
                        </a:spcBef>
                        <a:spcAft>
                          <a:spcPts val="0"/>
                        </a:spcAft>
                      </a:pPr>
                      <a:r>
                        <a:rPr lang="en-US" sz="1100" dirty="0">
                          <a:effectLst/>
                        </a:rPr>
                        <a:t>Signing Key Algorithm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ecdsaNistP256</a:t>
                      </a:r>
                      <a:br>
                        <a:rPr lang="en-US" sz="1200" dirty="0">
                          <a:effectLst/>
                        </a:rPr>
                      </a:br>
                      <a:r>
                        <a:rPr lang="en-US" sz="1200" dirty="0">
                          <a:effectLst/>
                        </a:rPr>
                        <a:t>withSha1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Single signing algorithm is desired for interoperability, NIST P256 has </a:t>
                      </a:r>
                      <a:r>
                        <a:rPr lang="en-US" sz="1200" dirty="0" smtClean="0">
                          <a:effectLst/>
                        </a:rPr>
                        <a:t>better</a:t>
                      </a:r>
                      <a:r>
                        <a:rPr lang="en-US" sz="1200" baseline="0" dirty="0" smtClean="0">
                          <a:effectLst/>
                        </a:rPr>
                        <a:t> </a:t>
                      </a:r>
                      <a:r>
                        <a:rPr lang="en-US" sz="1200" dirty="0" smtClean="0">
                          <a:effectLst/>
                        </a:rPr>
                        <a:t>performance </a:t>
                      </a:r>
                      <a:r>
                        <a:rPr lang="en-US" sz="1200" dirty="0">
                          <a:effectLst/>
                        </a:rPr>
                        <a:t>than alternatives.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100" dirty="0">
                          <a:effectLst/>
                        </a:rPr>
                        <a:t>Encryption Algorithm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n/a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No encryption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100" dirty="0">
                          <a:effectLst/>
                        </a:rPr>
                        <a:t>Implicit or Explicit Certificates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Implicit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Save packet size and processing time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100" dirty="0">
                          <a:effectLst/>
                        </a:rPr>
                        <a:t>EC Point Format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Compressed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Default value recommended in 1609.2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100" dirty="0">
                          <a:effectLst/>
                        </a:rPr>
                        <a:t>Supported Geographic Regions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None,</a:t>
                      </a:r>
                      <a:br>
                        <a:rPr lang="en-US" sz="1200" dirty="0">
                          <a:effectLst/>
                        </a:rPr>
                      </a:br>
                      <a:r>
                        <a:rPr lang="en-US" sz="1200" dirty="0">
                          <a:effectLst/>
                        </a:rPr>
                        <a:t>Identified,</a:t>
                      </a:r>
                      <a:br>
                        <a:rPr lang="en-US" sz="1200" dirty="0">
                          <a:effectLst/>
                        </a:rPr>
                      </a:br>
                      <a:r>
                        <a:rPr lang="en-US" sz="1200" dirty="0">
                          <a:effectLst/>
                        </a:rPr>
                        <a:t>Circular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WSA certificates are recommended to have as small a validity region as possible.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100" dirty="0" err="1">
                          <a:effectLst/>
                        </a:rPr>
                        <a:t>MaximumCertificateChainLength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100" dirty="0">
                          <a:effectLst/>
                        </a:rPr>
                        <a:t>Use Individual Linkage ID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No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Typical Providers do not have a need </a:t>
                      </a:r>
                      <a:r>
                        <a:rPr lang="en-US" sz="1200" dirty="0" smtClean="0">
                          <a:effectLst/>
                        </a:rPr>
                        <a:t>for</a:t>
                      </a:r>
                      <a:r>
                        <a:rPr lang="en-US" sz="1200" baseline="0" dirty="0" smtClean="0">
                          <a:effectLst/>
                        </a:rPr>
                        <a:t> </a:t>
                      </a:r>
                      <a:r>
                        <a:rPr lang="en-US" sz="1200" dirty="0" err="1" smtClean="0">
                          <a:effectLst/>
                        </a:rPr>
                        <a:t>pseudonymity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100" dirty="0">
                          <a:effectLst/>
                        </a:rPr>
                        <a:t>Use Group Linkage ID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No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Typical Providers do not have a need </a:t>
                      </a:r>
                      <a:r>
                        <a:rPr lang="en-US" sz="1200" dirty="0" smtClean="0">
                          <a:effectLst/>
                        </a:rPr>
                        <a:t>for</a:t>
                      </a:r>
                      <a:r>
                        <a:rPr lang="en-US" sz="1200" baseline="0" dirty="0" smtClean="0">
                          <a:effectLst/>
                        </a:rPr>
                        <a:t> </a:t>
                      </a:r>
                      <a:r>
                        <a:rPr lang="en-US" sz="1200" dirty="0" err="1" smtClean="0">
                          <a:effectLst/>
                        </a:rPr>
                        <a:t>pseudonymity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100" dirty="0">
                          <a:effectLst/>
                        </a:rPr>
                        <a:t>Signature Algorithms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ecdsaNistP256</a:t>
                      </a:r>
                      <a:br>
                        <a:rPr lang="en-US" sz="1200" dirty="0">
                          <a:effectLst/>
                        </a:rPr>
                      </a:br>
                      <a:r>
                        <a:rPr lang="en-US" sz="1200" dirty="0">
                          <a:effectLst/>
                        </a:rPr>
                        <a:t>withSha1</a:t>
                      </a:r>
                      <a:br>
                        <a:rPr lang="en-US" sz="1200" dirty="0">
                          <a:effectLst/>
                        </a:rPr>
                      </a:b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Single signing algorithm is desired for simplicity </a:t>
                      </a:r>
                      <a:r>
                        <a:rPr lang="en-US" sz="1200" dirty="0" smtClean="0">
                          <a:effectLst/>
                        </a:rPr>
                        <a:t>of</a:t>
                      </a:r>
                      <a:r>
                        <a:rPr lang="en-US" sz="1200" baseline="0" dirty="0" smtClean="0">
                          <a:effectLst/>
                        </a:rPr>
                        <a:t> </a:t>
                      </a:r>
                      <a:r>
                        <a:rPr lang="en-US" sz="1200" dirty="0" smtClean="0">
                          <a:effectLst/>
                        </a:rPr>
                        <a:t>implementations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1" name="Title 1"/>
          <p:cNvSpPr>
            <a:spLocks noGrp="1"/>
          </p:cNvSpPr>
          <p:nvPr>
            <p:ph type="title"/>
          </p:nvPr>
        </p:nvSpPr>
        <p:spPr/>
        <p:txBody>
          <a:bodyPr/>
          <a:lstStyle/>
          <a:p>
            <a:r>
              <a:rPr lang="en-US" sz="2800" cap="small" dirty="0" smtClean="0">
                <a:solidFill>
                  <a:srgbClr val="29527B"/>
                </a:solidFill>
                <a:ea typeface="ＭＳ Ｐゴシック"/>
                <a:cs typeface="ＭＳ Ｐゴシック"/>
              </a:rPr>
              <a:t>WSA Security</a:t>
            </a:r>
            <a:r>
              <a:rPr lang="en-US" dirty="0" smtClean="0"/>
              <a:t> </a:t>
            </a:r>
            <a:r>
              <a:rPr lang="en-US" sz="2800" cap="small" dirty="0" smtClean="0">
                <a:solidFill>
                  <a:srgbClr val="29527B"/>
                </a:solidFill>
                <a:ea typeface="ＭＳ Ｐゴシック"/>
                <a:cs typeface="ＭＳ Ｐゴシック"/>
              </a:rPr>
              <a:t>Management</a:t>
            </a:r>
            <a:r>
              <a:rPr lang="en-US" dirty="0" smtClean="0"/>
              <a:t> </a:t>
            </a:r>
            <a:r>
              <a:rPr lang="en-US" sz="2800" cap="small" dirty="0">
                <a:solidFill>
                  <a:srgbClr val="29527B"/>
                </a:solidFill>
                <a:ea typeface="ＭＳ Ｐゴシック"/>
                <a:cs typeface="ＭＳ Ｐゴシック"/>
              </a:rPr>
              <a:t>Profile</a:t>
            </a:r>
          </a:p>
        </p:txBody>
      </p:sp>
    </p:spTree>
    <p:extLst>
      <p:ext uri="{BB962C8B-B14F-4D97-AF65-F5344CB8AC3E}">
        <p14:creationId xmlns:p14="http://schemas.microsoft.com/office/powerpoint/2010/main" val="1748862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cap="small" dirty="0" smtClean="0">
                <a:solidFill>
                  <a:srgbClr val="29527B"/>
                </a:solidFill>
                <a:ea typeface="ＭＳ Ｐゴシック"/>
                <a:cs typeface="ＭＳ Ｐゴシック"/>
              </a:rPr>
              <a:t>Field </a:t>
            </a:r>
            <a:r>
              <a:rPr lang="en-US" sz="2800" cap="small" dirty="0">
                <a:solidFill>
                  <a:srgbClr val="29527B"/>
                </a:solidFill>
                <a:ea typeface="ＭＳ Ｐゴシック"/>
                <a:cs typeface="ＭＳ Ｐゴシック"/>
              </a:rPr>
              <a:t>S</a:t>
            </a:r>
            <a:r>
              <a:rPr lang="en-US" sz="2800" cap="small" dirty="0" smtClean="0">
                <a:solidFill>
                  <a:srgbClr val="29527B"/>
                </a:solidFill>
                <a:ea typeface="ＭＳ Ｐゴシック"/>
                <a:cs typeface="ＭＳ Ｐゴシック"/>
              </a:rPr>
              <a:t>ituation Data Deposits</a:t>
            </a:r>
            <a:endParaRPr lang="en-US" sz="2800" cap="small" dirty="0">
              <a:solidFill>
                <a:srgbClr val="29527B"/>
              </a:solidFill>
              <a:ea typeface="ＭＳ Ｐゴシック"/>
              <a:cs typeface="ＭＳ Ｐゴシック"/>
            </a:endParaRPr>
          </a:p>
        </p:txBody>
      </p:sp>
      <p:sp>
        <p:nvSpPr>
          <p:cNvPr id="3" name="Content Placeholder 2"/>
          <p:cNvSpPr>
            <a:spLocks noGrp="1"/>
          </p:cNvSpPr>
          <p:nvPr>
            <p:ph idx="1"/>
          </p:nvPr>
        </p:nvSpPr>
        <p:spPr>
          <a:xfrm>
            <a:off x="5657849" y="1146874"/>
            <a:ext cx="3344261" cy="5276850"/>
          </a:xfrm>
        </p:spPr>
        <p:txBody>
          <a:bodyPr/>
          <a:lstStyle/>
          <a:p>
            <a:r>
              <a:rPr lang="en-US" sz="2400" dirty="0" smtClean="0"/>
              <a:t>Regular deposits will be useful for center-based application development</a:t>
            </a:r>
          </a:p>
          <a:p>
            <a:r>
              <a:rPr lang="en-US" sz="2400" dirty="0" smtClean="0"/>
              <a:t>Implementation at the discretion of site operators</a:t>
            </a:r>
            <a:endParaRPr lang="en-US" sz="2000"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11520" y="1106738"/>
            <a:ext cx="5211817" cy="5357123"/>
          </a:xfrm>
          <a:prstGeom prst="rect">
            <a:avLst/>
          </a:prstGeom>
          <a:noFill/>
          <a:ln>
            <a:noFill/>
          </a:ln>
        </p:spPr>
      </p:pic>
    </p:spTree>
    <p:extLst>
      <p:ext uri="{BB962C8B-B14F-4D97-AF65-F5344CB8AC3E}">
        <p14:creationId xmlns:p14="http://schemas.microsoft.com/office/powerpoint/2010/main" val="20612390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cap="small" dirty="0" smtClean="0">
                <a:solidFill>
                  <a:srgbClr val="29527B"/>
                </a:solidFill>
                <a:ea typeface="ＭＳ Ｐゴシック"/>
                <a:cs typeface="ＭＳ Ｐゴシック"/>
              </a:rPr>
              <a:t>Deposit Bundle Definition</a:t>
            </a:r>
            <a:endParaRPr lang="en-US" sz="2800" cap="small" dirty="0">
              <a:solidFill>
                <a:srgbClr val="29527B"/>
              </a:solidFill>
              <a:ea typeface="ＭＳ Ｐゴシック"/>
              <a:cs typeface="ＭＳ Ｐゴシック"/>
            </a:endParaRPr>
          </a:p>
        </p:txBody>
      </p:sp>
      <p:sp>
        <p:nvSpPr>
          <p:cNvPr id="3" name="Content Placeholder 2"/>
          <p:cNvSpPr>
            <a:spLocks noGrp="1"/>
          </p:cNvSpPr>
          <p:nvPr>
            <p:ph idx="1"/>
          </p:nvPr>
        </p:nvSpPr>
        <p:spPr>
          <a:xfrm>
            <a:off x="5894332" y="2769476"/>
            <a:ext cx="8972550" cy="5276850"/>
          </a:xfrm>
        </p:spPr>
        <p:txBody>
          <a:bodyPr/>
          <a:lstStyle/>
          <a:p>
            <a:r>
              <a:rPr lang="en-US" sz="2400" dirty="0" smtClean="0"/>
              <a:t> </a:t>
            </a:r>
            <a:endParaRPr lang="en-US" sz="2000" dirty="0"/>
          </a:p>
        </p:txBody>
      </p:sp>
      <p:pic>
        <p:nvPicPr>
          <p:cNvPr id="20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 y="1021584"/>
            <a:ext cx="8401050"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12390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cap="small" dirty="0" smtClean="0">
                <a:solidFill>
                  <a:srgbClr val="29527B"/>
                </a:solidFill>
                <a:ea typeface="ＭＳ Ｐゴシック"/>
                <a:cs typeface="ＭＳ Ｐゴシック"/>
              </a:rPr>
              <a:t>Field Data Delivery</a:t>
            </a:r>
            <a:endParaRPr lang="en-US" sz="2800" cap="small" dirty="0">
              <a:solidFill>
                <a:srgbClr val="29527B"/>
              </a:solidFill>
              <a:ea typeface="ＭＳ Ｐゴシック"/>
              <a:cs typeface="ＭＳ Ｐゴシック"/>
            </a:endParaRPr>
          </a:p>
        </p:txBody>
      </p:sp>
      <p:sp>
        <p:nvSpPr>
          <p:cNvPr id="3" name="Content Placeholder 2"/>
          <p:cNvSpPr>
            <a:spLocks noGrp="1"/>
          </p:cNvSpPr>
          <p:nvPr>
            <p:ph idx="1"/>
          </p:nvPr>
        </p:nvSpPr>
        <p:spPr>
          <a:xfrm>
            <a:off x="392168" y="5559972"/>
            <a:ext cx="8972550" cy="5276850"/>
          </a:xfrm>
        </p:spPr>
        <p:txBody>
          <a:bodyPr/>
          <a:lstStyle/>
          <a:p>
            <a:r>
              <a:rPr lang="en-US" sz="2400" dirty="0" smtClean="0"/>
              <a:t>Bundles delivered by IP transport</a:t>
            </a:r>
          </a:p>
          <a:p>
            <a:r>
              <a:rPr lang="en-US" sz="2400" dirty="0" smtClean="0"/>
              <a:t>Useful for preparing to encounter controlled intersections </a:t>
            </a:r>
            <a:endParaRPr lang="en-US" sz="2000"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599090" y="1114688"/>
            <a:ext cx="7585020" cy="4292884"/>
          </a:xfrm>
          <a:prstGeom prst="rect">
            <a:avLst/>
          </a:prstGeom>
          <a:noFill/>
          <a:ln>
            <a:noFill/>
          </a:ln>
        </p:spPr>
      </p:pic>
    </p:spTree>
    <p:extLst>
      <p:ext uri="{BB962C8B-B14F-4D97-AF65-F5344CB8AC3E}">
        <p14:creationId xmlns:p14="http://schemas.microsoft.com/office/powerpoint/2010/main" val="2061239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cap="small" dirty="0">
                <a:solidFill>
                  <a:srgbClr val="29527B"/>
                </a:solidFill>
                <a:ea typeface="ＭＳ Ｐゴシック"/>
                <a:cs typeface="ＭＳ Ｐゴシック"/>
              </a:rPr>
              <a:t>Welcome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5331" y="0"/>
            <a:ext cx="1008669" cy="1008669"/>
          </a:xfrm>
          <a:prstGeom prst="rect">
            <a:avLst/>
          </a:prstGeom>
          <a:solidFill>
            <a:srgbClr val="29527B"/>
          </a:solidFill>
        </p:spPr>
      </p:pic>
      <p:sp>
        <p:nvSpPr>
          <p:cNvPr id="45" name="Content Placeholder 1"/>
          <p:cNvSpPr txBox="1">
            <a:spLocks noGrp="1"/>
          </p:cNvSpPr>
          <p:nvPr>
            <p:ph idx="1"/>
          </p:nvPr>
        </p:nvSpPr>
        <p:spPr bwMode="auto">
          <a:xfrm>
            <a:off x="300251" y="1143000"/>
            <a:ext cx="8638798" cy="51089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84048" indent="-210312" algn="l" rtl="0" eaLnBrk="0" fontAlgn="base" hangingPunct="0">
              <a:spcBef>
                <a:spcPct val="20000"/>
              </a:spcBef>
              <a:spcAft>
                <a:spcPct val="0"/>
              </a:spcAft>
              <a:buFont typeface="Wingdings" pitchFamily="2" charset="2"/>
              <a:buChar char="§"/>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buSzPct val="65000"/>
              <a:buFont typeface="Arial Unicode MS" pitchFamily="34" charset="-128"/>
              <a:buChar char="□"/>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buFont typeface="Arial" pitchFamily="34" charset="0"/>
              <a:buChar char="▪"/>
              <a:defRPr lang="en-US" sz="1600" dirty="0" smtClean="0">
                <a:solidFill>
                  <a:schemeClr val="tx1"/>
                </a:solidFill>
                <a:latin typeface="+mn-lt"/>
                <a:ea typeface="+mn-ea"/>
                <a:cs typeface="+mn-cs"/>
              </a:defRPr>
            </a:lvl3pPr>
            <a:lvl4pPr marL="1060704" indent="-209550" algn="l" rtl="0" eaLnBrk="0" fontAlgn="base" hangingPunct="0">
              <a:spcBef>
                <a:spcPct val="20000"/>
              </a:spcBef>
              <a:spcAft>
                <a:spcPct val="0"/>
              </a:spcAft>
              <a:buFont typeface="Arial" pitchFamily="34" charset="0"/>
              <a:buChar char="–"/>
              <a:defRPr lang="en-US" sz="1600" dirty="0" smtClean="0">
                <a:solidFill>
                  <a:schemeClr val="tx1"/>
                </a:solidFill>
                <a:latin typeface="+mn-lt"/>
                <a:ea typeface="+mn-ea"/>
                <a:cs typeface="+mn-cs"/>
              </a:defRPr>
            </a:lvl4pPr>
            <a:lvl5pPr marL="1261872" indent="-209550" algn="l" rtl="0" eaLnBrk="0" fontAlgn="base" hangingPunct="0">
              <a:spcBef>
                <a:spcPct val="20000"/>
              </a:spcBef>
              <a:spcAft>
                <a:spcPct val="0"/>
              </a:spcAft>
              <a:buChar char="•"/>
              <a:defRPr lang="en-US" sz="1600" dirty="0">
                <a:solidFill>
                  <a:schemeClr val="tx1"/>
                </a:solidFill>
                <a:latin typeface="+mn-lt"/>
                <a:ea typeface="+mn-ea"/>
                <a:cs typeface="+mn-cs"/>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233351" lvl="1" indent="0">
              <a:buSzPct val="100000"/>
              <a:buNone/>
            </a:pPr>
            <a:r>
              <a:rPr lang="en-US" sz="2000" dirty="0"/>
              <a:t>Presenter – </a:t>
            </a:r>
          </a:p>
          <a:p>
            <a:pPr marL="593696" lvl="1" indent="-360346">
              <a:buSzPct val="100000"/>
              <a:buFont typeface="Wingdings" panose="05000000000000000000" pitchFamily="2" charset="2"/>
              <a:buChar char="§"/>
            </a:pPr>
            <a:r>
              <a:rPr lang="en-US" sz="2000" dirty="0"/>
              <a:t>Walton Fehr </a:t>
            </a:r>
          </a:p>
          <a:p>
            <a:pPr marL="593696" lvl="1" indent="-360346">
              <a:buSzPct val="100000"/>
              <a:buFont typeface="Wingdings" panose="05000000000000000000" pitchFamily="2" charset="2"/>
              <a:buChar char="§"/>
            </a:pPr>
            <a:r>
              <a:rPr lang="en-US" sz="2000" dirty="0"/>
              <a:t>USDOT ITS Joint Program Office </a:t>
            </a:r>
          </a:p>
          <a:p>
            <a:pPr marL="593696" lvl="1" indent="-360346">
              <a:buSzPct val="100000"/>
              <a:buFont typeface="Wingdings" panose="05000000000000000000" pitchFamily="2" charset="2"/>
              <a:buChar char="§"/>
            </a:pPr>
            <a:r>
              <a:rPr lang="en-US" sz="2000" dirty="0"/>
              <a:t>walton.fehr@dot.gov </a:t>
            </a:r>
          </a:p>
          <a:p>
            <a:pPr marL="593696" lvl="1" indent="-360346">
              <a:buSzPct val="100000"/>
              <a:buFont typeface="Wingdings" panose="05000000000000000000" pitchFamily="2" charset="2"/>
              <a:buChar char="§"/>
            </a:pPr>
            <a:r>
              <a:rPr lang="en-US" sz="2000" dirty="0"/>
              <a:t>www.its.dot.gov </a:t>
            </a:r>
          </a:p>
          <a:p>
            <a:pPr marL="593696" lvl="1" indent="-360346"/>
            <a:endParaRPr lang="en-US" sz="2000" dirty="0"/>
          </a:p>
          <a:p>
            <a:pPr marL="593696" lvl="1" indent="-360346"/>
            <a:endParaRPr lang="en-US" sz="2000" dirty="0"/>
          </a:p>
          <a:p>
            <a:pPr marL="233351" indent="0">
              <a:buNone/>
            </a:pPr>
            <a:r>
              <a:rPr lang="en-US" sz="2000" dirty="0"/>
              <a:t>Topics – </a:t>
            </a:r>
          </a:p>
          <a:p>
            <a:r>
              <a:rPr lang="en-US" sz="1800" dirty="0"/>
              <a:t>Field Situation Data and Data Clearinghouse </a:t>
            </a:r>
            <a:r>
              <a:rPr lang="en-US" sz="1800" dirty="0" smtClean="0"/>
              <a:t>deposits</a:t>
            </a:r>
          </a:p>
          <a:p>
            <a:pPr lvl="1"/>
            <a:r>
              <a:rPr lang="en-US" sz="1800" dirty="0"/>
              <a:t>(</a:t>
            </a:r>
            <a:r>
              <a:rPr lang="en-US" sz="1800" dirty="0" smtClean="0"/>
              <a:t>1</a:t>
            </a:r>
            <a:r>
              <a:rPr lang="en-US" sz="1800" dirty="0"/>
              <a:t>) the short-range broadcast data provided by roadside equipment to </a:t>
            </a:r>
            <a:r>
              <a:rPr lang="en-US" sz="1800" dirty="0" smtClean="0"/>
              <a:t>vehicles</a:t>
            </a:r>
          </a:p>
          <a:p>
            <a:pPr lvl="1"/>
            <a:r>
              <a:rPr lang="en-US" sz="1800" dirty="0" smtClean="0"/>
              <a:t>(2</a:t>
            </a:r>
            <a:r>
              <a:rPr lang="en-US" sz="1800" dirty="0"/>
              <a:t>) deposits to the situation data clearing house used for analytics</a:t>
            </a:r>
            <a:r>
              <a:rPr lang="en-US" sz="1800" dirty="0" smtClean="0"/>
              <a:t>,</a:t>
            </a:r>
          </a:p>
          <a:p>
            <a:pPr lvl="1"/>
            <a:r>
              <a:rPr lang="en-US" sz="1800" dirty="0" smtClean="0"/>
              <a:t>(3</a:t>
            </a:r>
            <a:r>
              <a:rPr lang="en-US" sz="1800" dirty="0"/>
              <a:t>) deliveries from the situation data warehouse used to inform vehicles of controlled intersections</a:t>
            </a:r>
            <a:r>
              <a:rPr lang="en-US" sz="1800" dirty="0" smtClean="0"/>
              <a:t>.</a:t>
            </a:r>
          </a:p>
          <a:p>
            <a:r>
              <a:rPr lang="en-US" sz="1800" dirty="0"/>
              <a:t>WAVE IP transport</a:t>
            </a:r>
          </a:p>
          <a:p>
            <a:pPr marL="285737" indent="-285737" algn="just"/>
            <a:endParaRPr lang="en-US" sz="1800" dirty="0"/>
          </a:p>
        </p:txBody>
      </p:sp>
    </p:spTree>
    <p:extLst>
      <p:ext uri="{BB962C8B-B14F-4D97-AF65-F5344CB8AC3E}">
        <p14:creationId xmlns:p14="http://schemas.microsoft.com/office/powerpoint/2010/main" val="1544082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cap="small" dirty="0" smtClean="0">
                <a:solidFill>
                  <a:srgbClr val="29527B"/>
                </a:solidFill>
                <a:ea typeface="ＭＳ Ｐゴシック"/>
                <a:cs typeface="ＭＳ Ｐゴシック"/>
              </a:rPr>
              <a:t>Important Points</a:t>
            </a:r>
            <a:endParaRPr lang="en-US" sz="2800" cap="small" dirty="0">
              <a:solidFill>
                <a:srgbClr val="29527B"/>
              </a:solidFill>
              <a:ea typeface="ＭＳ Ｐゴシック"/>
              <a:cs typeface="ＭＳ Ｐゴシック"/>
            </a:endParaRPr>
          </a:p>
        </p:txBody>
      </p:sp>
      <p:sp>
        <p:nvSpPr>
          <p:cNvPr id="3" name="Content Placeholder 2"/>
          <p:cNvSpPr>
            <a:spLocks noGrp="1"/>
          </p:cNvSpPr>
          <p:nvPr>
            <p:ph idx="1"/>
          </p:nvPr>
        </p:nvSpPr>
        <p:spPr>
          <a:xfrm>
            <a:off x="171450" y="1066800"/>
            <a:ext cx="8972550" cy="5276850"/>
          </a:xfrm>
        </p:spPr>
        <p:txBody>
          <a:bodyPr/>
          <a:lstStyle/>
          <a:p>
            <a:r>
              <a:rPr lang="en-US" sz="2400" dirty="0" smtClean="0"/>
              <a:t>Field Situation Data Application Protocol Data Units are the same, independent of who creates them and now they are delivered to the ultimate using Application Object.</a:t>
            </a:r>
          </a:p>
          <a:p>
            <a:r>
              <a:rPr lang="en-US" sz="2400" dirty="0" smtClean="0"/>
              <a:t>Data Units are collections of data elements defined in SAE J2735 or in the style of J2735.  Time is always a data element included.</a:t>
            </a:r>
          </a:p>
          <a:p>
            <a:pPr lvl="1"/>
            <a:r>
              <a:rPr lang="en-US" sz="2400" dirty="0" smtClean="0"/>
              <a:t>The agreed upon version of J2735 will be used for all multi-site interoperable Data Units.</a:t>
            </a:r>
          </a:p>
          <a:p>
            <a:pPr lvl="1"/>
            <a:r>
              <a:rPr lang="en-US" sz="2400" dirty="0" smtClean="0"/>
              <a:t>All sites will use the same interpretation (data element choices, naming and numbering conventions, etc.)</a:t>
            </a:r>
          </a:p>
          <a:p>
            <a:r>
              <a:rPr lang="en-US" sz="2400" dirty="0" smtClean="0"/>
              <a:t>Using the Situation Data Clearinghouse/Warehouse is encouraged.  </a:t>
            </a:r>
          </a:p>
          <a:p>
            <a:r>
              <a:rPr lang="en-US" sz="2400" dirty="0" smtClean="0"/>
              <a:t>All RSU’s will advertise IP service</a:t>
            </a:r>
            <a:endParaRPr lang="en-US" sz="2000" dirty="0"/>
          </a:p>
        </p:txBody>
      </p:sp>
    </p:spTree>
    <p:extLst>
      <p:ext uri="{BB962C8B-B14F-4D97-AF65-F5344CB8AC3E}">
        <p14:creationId xmlns:p14="http://schemas.microsoft.com/office/powerpoint/2010/main" val="3024802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cap="small" dirty="0" smtClean="0">
                <a:solidFill>
                  <a:srgbClr val="29527B"/>
                </a:solidFill>
                <a:ea typeface="ＭＳ Ｐゴシック"/>
                <a:cs typeface="ＭＳ Ｐゴシック"/>
              </a:rPr>
              <a:t>Context Diagrams – Physical View</a:t>
            </a:r>
            <a:endParaRPr lang="en-US" sz="2800" cap="small" dirty="0">
              <a:solidFill>
                <a:srgbClr val="29527B"/>
              </a:solidFill>
              <a:ea typeface="ＭＳ Ｐゴシック"/>
              <a:cs typeface="ＭＳ Ｐゴシック"/>
            </a:endParaRPr>
          </a:p>
        </p:txBody>
      </p:sp>
      <p:sp>
        <p:nvSpPr>
          <p:cNvPr id="3" name="Content Placeholder 2"/>
          <p:cNvSpPr>
            <a:spLocks noGrp="1"/>
          </p:cNvSpPr>
          <p:nvPr>
            <p:ph idx="1"/>
          </p:nvPr>
        </p:nvSpPr>
        <p:spPr>
          <a:xfrm>
            <a:off x="171450" y="5486400"/>
            <a:ext cx="8972550" cy="857250"/>
          </a:xfrm>
        </p:spPr>
        <p:txBody>
          <a:bodyPr/>
          <a:lstStyle/>
          <a:p>
            <a:r>
              <a:rPr lang="en-US" sz="2400" dirty="0" smtClean="0"/>
              <a:t> </a:t>
            </a:r>
            <a:endParaRPr lang="en-US" sz="2000"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99089" y="1040525"/>
            <a:ext cx="8261131" cy="5391806"/>
          </a:xfrm>
          <a:prstGeom prst="rect">
            <a:avLst/>
          </a:prstGeom>
          <a:noFill/>
          <a:ln>
            <a:noFill/>
          </a:ln>
        </p:spPr>
      </p:pic>
    </p:spTree>
    <p:extLst>
      <p:ext uri="{BB962C8B-B14F-4D97-AF65-F5344CB8AC3E}">
        <p14:creationId xmlns:p14="http://schemas.microsoft.com/office/powerpoint/2010/main" val="211748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cap="small" dirty="0" smtClean="0">
                <a:solidFill>
                  <a:srgbClr val="29527B"/>
                </a:solidFill>
                <a:ea typeface="ＭＳ Ｐゴシック"/>
                <a:cs typeface="ＭＳ Ｐゴシック"/>
              </a:rPr>
              <a:t>Communication View – Field to Vehicle</a:t>
            </a:r>
            <a:endParaRPr lang="en-US" sz="2800" cap="small" dirty="0">
              <a:solidFill>
                <a:srgbClr val="29527B"/>
              </a:solidFill>
              <a:ea typeface="ＭＳ Ｐゴシック"/>
              <a:cs typeface="ＭＳ Ｐゴシック"/>
            </a:endParaRPr>
          </a:p>
        </p:txBody>
      </p:sp>
      <p:sp>
        <p:nvSpPr>
          <p:cNvPr id="3" name="Content Placeholder 2"/>
          <p:cNvSpPr>
            <a:spLocks noGrp="1"/>
          </p:cNvSpPr>
          <p:nvPr>
            <p:ph idx="1"/>
          </p:nvPr>
        </p:nvSpPr>
        <p:spPr>
          <a:xfrm>
            <a:off x="5673615" y="1303283"/>
            <a:ext cx="3470385" cy="5276850"/>
          </a:xfrm>
        </p:spPr>
        <p:txBody>
          <a:bodyPr/>
          <a:lstStyle/>
          <a:p>
            <a:pPr marL="173728" indent="0">
              <a:buNone/>
            </a:pPr>
            <a:r>
              <a:rPr lang="en-US" sz="2400" dirty="0" smtClean="0"/>
              <a:t> </a:t>
            </a:r>
            <a:endParaRPr lang="en-US" sz="2000"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361456" y="1129281"/>
            <a:ext cx="5140710" cy="5255753"/>
          </a:xfrm>
          <a:prstGeom prst="rect">
            <a:avLst/>
          </a:prstGeom>
          <a:noFill/>
          <a:ln>
            <a:noFill/>
          </a:ln>
        </p:spPr>
      </p:pic>
    </p:spTree>
    <p:extLst>
      <p:ext uri="{BB962C8B-B14F-4D97-AF65-F5344CB8AC3E}">
        <p14:creationId xmlns:p14="http://schemas.microsoft.com/office/powerpoint/2010/main" val="38184675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cap="small" dirty="0" smtClean="0">
                <a:solidFill>
                  <a:srgbClr val="29527B"/>
                </a:solidFill>
                <a:ea typeface="ＭＳ Ｐゴシック"/>
                <a:cs typeface="ＭＳ Ｐゴシック"/>
              </a:rPr>
              <a:t>Radio Parameters</a:t>
            </a:r>
            <a:endParaRPr lang="en-US" sz="2800" cap="small" dirty="0">
              <a:solidFill>
                <a:srgbClr val="29527B"/>
              </a:solidFill>
              <a:ea typeface="ＭＳ Ｐゴシック"/>
              <a:cs typeface="ＭＳ Ｐゴシック"/>
            </a:endParaRPr>
          </a:p>
        </p:txBody>
      </p:sp>
      <p:sp>
        <p:nvSpPr>
          <p:cNvPr id="291" name="Line 20"/>
          <p:cNvSpPr>
            <a:spLocks noChangeShapeType="1"/>
          </p:cNvSpPr>
          <p:nvPr/>
        </p:nvSpPr>
        <p:spPr bwMode="auto">
          <a:xfrm>
            <a:off x="224949" y="4317260"/>
            <a:ext cx="8402637" cy="0"/>
          </a:xfrm>
          <a:prstGeom prst="line">
            <a:avLst/>
          </a:prstGeom>
          <a:noFill/>
          <a:ln w="12700">
            <a:solidFill>
              <a:srgbClr val="954F7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292" name="Line 21"/>
          <p:cNvSpPr>
            <a:spLocks noChangeShapeType="1"/>
          </p:cNvSpPr>
          <p:nvPr/>
        </p:nvSpPr>
        <p:spPr bwMode="auto">
          <a:xfrm>
            <a:off x="5471636" y="4161686"/>
            <a:ext cx="0" cy="117475"/>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grpSp>
        <p:nvGrpSpPr>
          <p:cNvPr id="293" name="Group 22"/>
          <p:cNvGrpSpPr>
            <a:grpSpLocks/>
          </p:cNvGrpSpPr>
          <p:nvPr/>
        </p:nvGrpSpPr>
        <p:grpSpPr bwMode="auto">
          <a:xfrm>
            <a:off x="2323625" y="4161686"/>
            <a:ext cx="2941637" cy="117475"/>
            <a:chOff x="1009" y="3298"/>
            <a:chExt cx="2016" cy="82"/>
          </a:xfrm>
        </p:grpSpPr>
        <p:sp>
          <p:nvSpPr>
            <p:cNvPr id="294" name="Line 23"/>
            <p:cNvSpPr>
              <a:spLocks noChangeShapeType="1"/>
            </p:cNvSpPr>
            <p:nvPr/>
          </p:nvSpPr>
          <p:spPr bwMode="auto">
            <a:xfrm>
              <a:off x="2161" y="3298"/>
              <a:ext cx="0" cy="8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295" name="Line 24"/>
            <p:cNvSpPr>
              <a:spLocks noChangeShapeType="1"/>
            </p:cNvSpPr>
            <p:nvPr/>
          </p:nvSpPr>
          <p:spPr bwMode="auto">
            <a:xfrm>
              <a:off x="1585" y="3298"/>
              <a:ext cx="0" cy="8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296" name="Line 25"/>
            <p:cNvSpPr>
              <a:spLocks noChangeShapeType="1"/>
            </p:cNvSpPr>
            <p:nvPr/>
          </p:nvSpPr>
          <p:spPr bwMode="auto">
            <a:xfrm>
              <a:off x="2881" y="3298"/>
              <a:ext cx="0" cy="8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297" name="Line 26"/>
            <p:cNvSpPr>
              <a:spLocks noChangeShapeType="1"/>
            </p:cNvSpPr>
            <p:nvPr/>
          </p:nvSpPr>
          <p:spPr bwMode="auto">
            <a:xfrm>
              <a:off x="1297" y="3298"/>
              <a:ext cx="0" cy="8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298" name="Line 27"/>
            <p:cNvSpPr>
              <a:spLocks noChangeShapeType="1"/>
            </p:cNvSpPr>
            <p:nvPr/>
          </p:nvSpPr>
          <p:spPr bwMode="auto">
            <a:xfrm>
              <a:off x="1869" y="3298"/>
              <a:ext cx="0" cy="8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299" name="Line 28"/>
            <p:cNvSpPr>
              <a:spLocks noChangeShapeType="1"/>
            </p:cNvSpPr>
            <p:nvPr/>
          </p:nvSpPr>
          <p:spPr bwMode="auto">
            <a:xfrm>
              <a:off x="2445" y="3298"/>
              <a:ext cx="0" cy="8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00" name="Line 29"/>
            <p:cNvSpPr>
              <a:spLocks noChangeShapeType="1"/>
            </p:cNvSpPr>
            <p:nvPr/>
          </p:nvSpPr>
          <p:spPr bwMode="auto">
            <a:xfrm>
              <a:off x="1153" y="3298"/>
              <a:ext cx="0" cy="8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01" name="Line 30"/>
            <p:cNvSpPr>
              <a:spLocks noChangeShapeType="1"/>
            </p:cNvSpPr>
            <p:nvPr/>
          </p:nvSpPr>
          <p:spPr bwMode="auto">
            <a:xfrm>
              <a:off x="1437" y="3298"/>
              <a:ext cx="0" cy="8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02" name="Line 31"/>
            <p:cNvSpPr>
              <a:spLocks noChangeShapeType="1"/>
            </p:cNvSpPr>
            <p:nvPr/>
          </p:nvSpPr>
          <p:spPr bwMode="auto">
            <a:xfrm>
              <a:off x="1729" y="3298"/>
              <a:ext cx="0" cy="8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03" name="Line 32"/>
            <p:cNvSpPr>
              <a:spLocks noChangeShapeType="1"/>
            </p:cNvSpPr>
            <p:nvPr/>
          </p:nvSpPr>
          <p:spPr bwMode="auto">
            <a:xfrm>
              <a:off x="2017" y="3298"/>
              <a:ext cx="0" cy="8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04" name="Line 33"/>
            <p:cNvSpPr>
              <a:spLocks noChangeShapeType="1"/>
            </p:cNvSpPr>
            <p:nvPr/>
          </p:nvSpPr>
          <p:spPr bwMode="auto">
            <a:xfrm>
              <a:off x="2297" y="3298"/>
              <a:ext cx="0" cy="8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05" name="Line 34"/>
            <p:cNvSpPr>
              <a:spLocks noChangeShapeType="1"/>
            </p:cNvSpPr>
            <p:nvPr/>
          </p:nvSpPr>
          <p:spPr bwMode="auto">
            <a:xfrm>
              <a:off x="2737" y="3298"/>
              <a:ext cx="0" cy="8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06" name="Line 35"/>
            <p:cNvSpPr>
              <a:spLocks noChangeShapeType="1"/>
            </p:cNvSpPr>
            <p:nvPr/>
          </p:nvSpPr>
          <p:spPr bwMode="auto">
            <a:xfrm>
              <a:off x="3025" y="3298"/>
              <a:ext cx="0" cy="8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07" name="Line 36"/>
            <p:cNvSpPr>
              <a:spLocks noChangeShapeType="1"/>
            </p:cNvSpPr>
            <p:nvPr/>
          </p:nvSpPr>
          <p:spPr bwMode="auto">
            <a:xfrm>
              <a:off x="2589" y="3298"/>
              <a:ext cx="0" cy="8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08" name="Line 37"/>
            <p:cNvSpPr>
              <a:spLocks noChangeShapeType="1"/>
            </p:cNvSpPr>
            <p:nvPr/>
          </p:nvSpPr>
          <p:spPr bwMode="auto">
            <a:xfrm>
              <a:off x="1009" y="3298"/>
              <a:ext cx="0" cy="8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grpSp>
      <p:sp>
        <p:nvSpPr>
          <p:cNvPr id="309" name="Line 38"/>
          <p:cNvSpPr>
            <a:spLocks noChangeShapeType="1"/>
          </p:cNvSpPr>
          <p:nvPr/>
        </p:nvSpPr>
        <p:spPr bwMode="auto">
          <a:xfrm>
            <a:off x="7367110" y="4161686"/>
            <a:ext cx="0" cy="117475"/>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10" name="Line 39"/>
          <p:cNvSpPr>
            <a:spLocks noChangeShapeType="1"/>
          </p:cNvSpPr>
          <p:nvPr/>
        </p:nvSpPr>
        <p:spPr bwMode="auto">
          <a:xfrm>
            <a:off x="6525736" y="4161686"/>
            <a:ext cx="0" cy="117475"/>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11" name="Line 40"/>
          <p:cNvSpPr>
            <a:spLocks noChangeShapeType="1"/>
          </p:cNvSpPr>
          <p:nvPr/>
        </p:nvSpPr>
        <p:spPr bwMode="auto">
          <a:xfrm>
            <a:off x="8418036" y="4161686"/>
            <a:ext cx="0" cy="117475"/>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12" name="Line 41"/>
          <p:cNvSpPr>
            <a:spLocks noChangeShapeType="1"/>
          </p:cNvSpPr>
          <p:nvPr/>
        </p:nvSpPr>
        <p:spPr bwMode="auto">
          <a:xfrm>
            <a:off x="6106636" y="4161686"/>
            <a:ext cx="0" cy="117475"/>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13" name="Line 42"/>
          <p:cNvSpPr>
            <a:spLocks noChangeShapeType="1"/>
          </p:cNvSpPr>
          <p:nvPr/>
        </p:nvSpPr>
        <p:spPr bwMode="auto">
          <a:xfrm>
            <a:off x="6940073" y="4161686"/>
            <a:ext cx="0" cy="117475"/>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14" name="Line 43"/>
          <p:cNvSpPr>
            <a:spLocks noChangeShapeType="1"/>
          </p:cNvSpPr>
          <p:nvPr/>
        </p:nvSpPr>
        <p:spPr bwMode="auto">
          <a:xfrm>
            <a:off x="7781448" y="4161686"/>
            <a:ext cx="0" cy="117475"/>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15" name="Line 44"/>
          <p:cNvSpPr>
            <a:spLocks noChangeShapeType="1"/>
          </p:cNvSpPr>
          <p:nvPr/>
        </p:nvSpPr>
        <p:spPr bwMode="auto">
          <a:xfrm>
            <a:off x="5895498" y="4161686"/>
            <a:ext cx="0" cy="117475"/>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16" name="Line 45"/>
          <p:cNvSpPr>
            <a:spLocks noChangeShapeType="1"/>
          </p:cNvSpPr>
          <p:nvPr/>
        </p:nvSpPr>
        <p:spPr bwMode="auto">
          <a:xfrm>
            <a:off x="6309836" y="4161686"/>
            <a:ext cx="0" cy="117475"/>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17" name="Line 46"/>
          <p:cNvSpPr>
            <a:spLocks noChangeShapeType="1"/>
          </p:cNvSpPr>
          <p:nvPr/>
        </p:nvSpPr>
        <p:spPr bwMode="auto">
          <a:xfrm>
            <a:off x="6736873" y="4161686"/>
            <a:ext cx="0" cy="117475"/>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18" name="Line 47"/>
          <p:cNvSpPr>
            <a:spLocks noChangeShapeType="1"/>
          </p:cNvSpPr>
          <p:nvPr/>
        </p:nvSpPr>
        <p:spPr bwMode="auto">
          <a:xfrm>
            <a:off x="7155973" y="4161686"/>
            <a:ext cx="0" cy="117475"/>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19" name="Line 48"/>
          <p:cNvSpPr>
            <a:spLocks noChangeShapeType="1"/>
          </p:cNvSpPr>
          <p:nvPr/>
        </p:nvSpPr>
        <p:spPr bwMode="auto">
          <a:xfrm>
            <a:off x="7565548" y="4161686"/>
            <a:ext cx="0" cy="117475"/>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20" name="Line 49"/>
          <p:cNvSpPr>
            <a:spLocks noChangeShapeType="1"/>
          </p:cNvSpPr>
          <p:nvPr/>
        </p:nvSpPr>
        <p:spPr bwMode="auto">
          <a:xfrm>
            <a:off x="8206898" y="4161686"/>
            <a:ext cx="0" cy="117475"/>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21" name="Line 50"/>
          <p:cNvSpPr>
            <a:spLocks noChangeShapeType="1"/>
          </p:cNvSpPr>
          <p:nvPr/>
        </p:nvSpPr>
        <p:spPr bwMode="auto">
          <a:xfrm>
            <a:off x="8629173" y="4161686"/>
            <a:ext cx="0" cy="117475"/>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22" name="Line 51"/>
          <p:cNvSpPr>
            <a:spLocks noChangeShapeType="1"/>
          </p:cNvSpPr>
          <p:nvPr/>
        </p:nvSpPr>
        <p:spPr bwMode="auto">
          <a:xfrm>
            <a:off x="7990998" y="4161686"/>
            <a:ext cx="0" cy="117475"/>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23" name="Line 52"/>
          <p:cNvSpPr>
            <a:spLocks noChangeShapeType="1"/>
          </p:cNvSpPr>
          <p:nvPr/>
        </p:nvSpPr>
        <p:spPr bwMode="auto">
          <a:xfrm>
            <a:off x="5684360" y="4161686"/>
            <a:ext cx="0" cy="117475"/>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24" name="Line 53"/>
          <p:cNvSpPr>
            <a:spLocks noChangeShapeType="1"/>
          </p:cNvSpPr>
          <p:nvPr/>
        </p:nvSpPr>
        <p:spPr bwMode="auto">
          <a:xfrm flipV="1">
            <a:off x="2310924" y="3310467"/>
            <a:ext cx="4216400" cy="0"/>
          </a:xfrm>
          <a:prstGeom prst="line">
            <a:avLst/>
          </a:prstGeom>
          <a:noFill/>
          <a:ln w="12700">
            <a:solidFill>
              <a:srgbClr val="954F7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25" name="Rectangle 54"/>
          <p:cNvSpPr>
            <a:spLocks noChangeArrowheads="1"/>
          </p:cNvSpPr>
          <p:nvPr/>
        </p:nvSpPr>
        <p:spPr bwMode="auto">
          <a:xfrm>
            <a:off x="683737" y="3934673"/>
            <a:ext cx="1470025" cy="27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p>
            <a:pPr eaLnBrk="0" fontAlgn="auto" hangingPunct="0">
              <a:spcBef>
                <a:spcPct val="50000"/>
              </a:spcBef>
              <a:spcAft>
                <a:spcPts val="0"/>
              </a:spcAft>
            </a:pPr>
            <a:r>
              <a:rPr lang="en-US" altLang="en-US" sz="1200">
                <a:solidFill>
                  <a:prstClr val="black"/>
                </a:solidFill>
                <a:latin typeface="Calibri" panose="020F0502020204030204"/>
                <a:ea typeface="+mn-ea"/>
                <a:cs typeface="Times New Roman" pitchFamily="18" charset="0"/>
              </a:rPr>
              <a:t>Frequency (GHz)</a:t>
            </a:r>
          </a:p>
        </p:txBody>
      </p:sp>
      <p:sp>
        <p:nvSpPr>
          <p:cNvPr id="326" name="Rectangle 55"/>
          <p:cNvSpPr>
            <a:spLocks noChangeArrowheads="1"/>
          </p:cNvSpPr>
          <p:nvPr/>
        </p:nvSpPr>
        <p:spPr bwMode="auto">
          <a:xfrm rot="16200000" flipH="1">
            <a:off x="1960084" y="4276086"/>
            <a:ext cx="747713" cy="27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p>
            <a:pPr eaLnBrk="0" fontAlgn="auto" hangingPunct="0">
              <a:spcBef>
                <a:spcPct val="50000"/>
              </a:spcBef>
              <a:spcAft>
                <a:spcPts val="0"/>
              </a:spcAft>
            </a:pPr>
            <a:r>
              <a:rPr lang="en-US" altLang="en-US" sz="1200">
                <a:solidFill>
                  <a:prstClr val="black"/>
                </a:solidFill>
                <a:latin typeface="Calibri" panose="020F0502020204030204"/>
                <a:ea typeface="+mn-ea"/>
                <a:cs typeface="Times New Roman" pitchFamily="18" charset="0"/>
              </a:rPr>
              <a:t>5.850</a:t>
            </a:r>
          </a:p>
        </p:txBody>
      </p:sp>
      <p:sp>
        <p:nvSpPr>
          <p:cNvPr id="327" name="Rectangle 56"/>
          <p:cNvSpPr>
            <a:spLocks noChangeArrowheads="1"/>
          </p:cNvSpPr>
          <p:nvPr/>
        </p:nvSpPr>
        <p:spPr bwMode="auto">
          <a:xfrm rot="16200000" flipH="1">
            <a:off x="2366484" y="4276086"/>
            <a:ext cx="747713" cy="27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p>
            <a:pPr eaLnBrk="0" fontAlgn="auto" hangingPunct="0">
              <a:spcBef>
                <a:spcPct val="50000"/>
              </a:spcBef>
              <a:spcAft>
                <a:spcPts val="0"/>
              </a:spcAft>
            </a:pPr>
            <a:r>
              <a:rPr lang="en-US" altLang="en-US" sz="1200">
                <a:solidFill>
                  <a:prstClr val="black"/>
                </a:solidFill>
                <a:latin typeface="Calibri" panose="020F0502020204030204"/>
                <a:ea typeface="+mn-ea"/>
                <a:cs typeface="Times New Roman" pitchFamily="18" charset="0"/>
              </a:rPr>
              <a:t>5.855</a:t>
            </a:r>
          </a:p>
        </p:txBody>
      </p:sp>
      <p:sp>
        <p:nvSpPr>
          <p:cNvPr id="328" name="Rectangle 57"/>
          <p:cNvSpPr>
            <a:spLocks noChangeArrowheads="1"/>
          </p:cNvSpPr>
          <p:nvPr/>
        </p:nvSpPr>
        <p:spPr bwMode="auto">
          <a:xfrm rot="16200000" flipH="1">
            <a:off x="2783996" y="4276087"/>
            <a:ext cx="747713" cy="27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p>
            <a:pPr eaLnBrk="0" fontAlgn="auto" hangingPunct="0">
              <a:spcBef>
                <a:spcPct val="50000"/>
              </a:spcBef>
              <a:spcAft>
                <a:spcPts val="0"/>
              </a:spcAft>
            </a:pPr>
            <a:r>
              <a:rPr lang="en-US" altLang="en-US" sz="1200">
                <a:solidFill>
                  <a:prstClr val="black"/>
                </a:solidFill>
                <a:latin typeface="Calibri" panose="020F0502020204030204"/>
                <a:ea typeface="+mn-ea"/>
                <a:cs typeface="Times New Roman" pitchFamily="18" charset="0"/>
              </a:rPr>
              <a:t>5.860</a:t>
            </a:r>
          </a:p>
        </p:txBody>
      </p:sp>
      <p:sp>
        <p:nvSpPr>
          <p:cNvPr id="329" name="Rectangle 58"/>
          <p:cNvSpPr>
            <a:spLocks noChangeArrowheads="1"/>
          </p:cNvSpPr>
          <p:nvPr/>
        </p:nvSpPr>
        <p:spPr bwMode="auto">
          <a:xfrm rot="16200000" flipH="1">
            <a:off x="3206271" y="4276087"/>
            <a:ext cx="747713" cy="27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p>
            <a:pPr eaLnBrk="0" fontAlgn="auto" hangingPunct="0">
              <a:spcBef>
                <a:spcPct val="50000"/>
              </a:spcBef>
              <a:spcAft>
                <a:spcPts val="0"/>
              </a:spcAft>
            </a:pPr>
            <a:r>
              <a:rPr lang="en-US" altLang="en-US" sz="1200">
                <a:solidFill>
                  <a:prstClr val="black"/>
                </a:solidFill>
                <a:latin typeface="Calibri" panose="020F0502020204030204"/>
                <a:ea typeface="+mn-ea"/>
                <a:cs typeface="Times New Roman" pitchFamily="18" charset="0"/>
              </a:rPr>
              <a:t>5.865</a:t>
            </a:r>
          </a:p>
        </p:txBody>
      </p:sp>
      <p:sp>
        <p:nvSpPr>
          <p:cNvPr id="330" name="Rectangle 59"/>
          <p:cNvSpPr>
            <a:spLocks noChangeArrowheads="1"/>
          </p:cNvSpPr>
          <p:nvPr/>
        </p:nvSpPr>
        <p:spPr bwMode="auto">
          <a:xfrm rot="16200000" flipH="1">
            <a:off x="3630135" y="4276086"/>
            <a:ext cx="747713" cy="27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p>
            <a:pPr eaLnBrk="0" fontAlgn="auto" hangingPunct="0">
              <a:spcBef>
                <a:spcPct val="50000"/>
              </a:spcBef>
              <a:spcAft>
                <a:spcPts val="0"/>
              </a:spcAft>
            </a:pPr>
            <a:r>
              <a:rPr lang="en-US" altLang="en-US" sz="1200">
                <a:solidFill>
                  <a:prstClr val="black"/>
                </a:solidFill>
                <a:latin typeface="Calibri" panose="020F0502020204030204"/>
                <a:ea typeface="+mn-ea"/>
                <a:cs typeface="Times New Roman" pitchFamily="18" charset="0"/>
              </a:rPr>
              <a:t>5.870</a:t>
            </a:r>
          </a:p>
        </p:txBody>
      </p:sp>
      <p:sp>
        <p:nvSpPr>
          <p:cNvPr id="331" name="Rectangle 60"/>
          <p:cNvSpPr>
            <a:spLocks noChangeArrowheads="1"/>
          </p:cNvSpPr>
          <p:nvPr/>
        </p:nvSpPr>
        <p:spPr bwMode="auto">
          <a:xfrm rot="16200000" flipH="1">
            <a:off x="4047647" y="4276087"/>
            <a:ext cx="747713" cy="27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p>
            <a:pPr eaLnBrk="0" fontAlgn="auto" hangingPunct="0">
              <a:spcBef>
                <a:spcPct val="50000"/>
              </a:spcBef>
              <a:spcAft>
                <a:spcPts val="0"/>
              </a:spcAft>
            </a:pPr>
            <a:r>
              <a:rPr lang="en-US" altLang="en-US" sz="1200">
                <a:solidFill>
                  <a:prstClr val="black"/>
                </a:solidFill>
                <a:latin typeface="Calibri" panose="020F0502020204030204"/>
                <a:ea typeface="+mn-ea"/>
                <a:cs typeface="Times New Roman" pitchFamily="18" charset="0"/>
              </a:rPr>
              <a:t>5.875</a:t>
            </a:r>
          </a:p>
        </p:txBody>
      </p:sp>
      <p:sp>
        <p:nvSpPr>
          <p:cNvPr id="332" name="Rectangle 61"/>
          <p:cNvSpPr>
            <a:spLocks noChangeArrowheads="1"/>
          </p:cNvSpPr>
          <p:nvPr/>
        </p:nvSpPr>
        <p:spPr bwMode="auto">
          <a:xfrm rot="16200000" flipH="1">
            <a:off x="4468335" y="4276086"/>
            <a:ext cx="747713" cy="27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p>
            <a:pPr eaLnBrk="0" fontAlgn="auto" hangingPunct="0">
              <a:spcBef>
                <a:spcPct val="50000"/>
              </a:spcBef>
              <a:spcAft>
                <a:spcPts val="0"/>
              </a:spcAft>
            </a:pPr>
            <a:r>
              <a:rPr lang="en-US" altLang="en-US" sz="1200">
                <a:solidFill>
                  <a:prstClr val="black"/>
                </a:solidFill>
                <a:latin typeface="Calibri" panose="020F0502020204030204"/>
                <a:ea typeface="+mn-ea"/>
                <a:cs typeface="Times New Roman" pitchFamily="18" charset="0"/>
              </a:rPr>
              <a:t>5.880</a:t>
            </a:r>
          </a:p>
        </p:txBody>
      </p:sp>
      <p:sp>
        <p:nvSpPr>
          <p:cNvPr id="333" name="Rectangle 62"/>
          <p:cNvSpPr>
            <a:spLocks noChangeArrowheads="1"/>
          </p:cNvSpPr>
          <p:nvPr/>
        </p:nvSpPr>
        <p:spPr bwMode="auto">
          <a:xfrm rot="16200000" flipH="1">
            <a:off x="4885847" y="4276087"/>
            <a:ext cx="747713" cy="27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p>
            <a:pPr eaLnBrk="0" fontAlgn="auto" hangingPunct="0">
              <a:spcBef>
                <a:spcPct val="50000"/>
              </a:spcBef>
              <a:spcAft>
                <a:spcPts val="0"/>
              </a:spcAft>
            </a:pPr>
            <a:r>
              <a:rPr lang="en-US" altLang="en-US" sz="1200">
                <a:solidFill>
                  <a:prstClr val="black"/>
                </a:solidFill>
                <a:latin typeface="Calibri" panose="020F0502020204030204"/>
                <a:ea typeface="+mn-ea"/>
                <a:cs typeface="Times New Roman" pitchFamily="18" charset="0"/>
              </a:rPr>
              <a:t>5.885</a:t>
            </a:r>
          </a:p>
        </p:txBody>
      </p:sp>
      <p:sp>
        <p:nvSpPr>
          <p:cNvPr id="334" name="Rectangle 63"/>
          <p:cNvSpPr>
            <a:spLocks noChangeArrowheads="1"/>
          </p:cNvSpPr>
          <p:nvPr/>
        </p:nvSpPr>
        <p:spPr bwMode="auto">
          <a:xfrm rot="16200000" flipH="1">
            <a:off x="5309710" y="4276086"/>
            <a:ext cx="747713" cy="27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p>
            <a:pPr eaLnBrk="0" fontAlgn="auto" hangingPunct="0">
              <a:spcBef>
                <a:spcPct val="50000"/>
              </a:spcBef>
              <a:spcAft>
                <a:spcPts val="0"/>
              </a:spcAft>
            </a:pPr>
            <a:r>
              <a:rPr lang="en-US" altLang="en-US" sz="1200">
                <a:solidFill>
                  <a:prstClr val="black"/>
                </a:solidFill>
                <a:latin typeface="Calibri" panose="020F0502020204030204"/>
                <a:ea typeface="+mn-ea"/>
                <a:cs typeface="Times New Roman" pitchFamily="18" charset="0"/>
              </a:rPr>
              <a:t>5.890</a:t>
            </a:r>
          </a:p>
        </p:txBody>
      </p:sp>
      <p:sp>
        <p:nvSpPr>
          <p:cNvPr id="335" name="Rectangle 64"/>
          <p:cNvSpPr>
            <a:spLocks noChangeArrowheads="1"/>
          </p:cNvSpPr>
          <p:nvPr/>
        </p:nvSpPr>
        <p:spPr bwMode="auto">
          <a:xfrm rot="16200000" flipH="1">
            <a:off x="5730396" y="4276087"/>
            <a:ext cx="747713" cy="27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p>
            <a:pPr eaLnBrk="0" fontAlgn="auto" hangingPunct="0">
              <a:spcBef>
                <a:spcPct val="50000"/>
              </a:spcBef>
              <a:spcAft>
                <a:spcPts val="0"/>
              </a:spcAft>
            </a:pPr>
            <a:r>
              <a:rPr lang="en-US" altLang="en-US" sz="1200">
                <a:solidFill>
                  <a:prstClr val="black"/>
                </a:solidFill>
                <a:latin typeface="Calibri" panose="020F0502020204030204"/>
                <a:ea typeface="+mn-ea"/>
                <a:cs typeface="Times New Roman" pitchFamily="18" charset="0"/>
              </a:rPr>
              <a:t>5.895</a:t>
            </a:r>
          </a:p>
        </p:txBody>
      </p:sp>
      <p:sp>
        <p:nvSpPr>
          <p:cNvPr id="336" name="Rectangle 65"/>
          <p:cNvSpPr>
            <a:spLocks noChangeArrowheads="1"/>
          </p:cNvSpPr>
          <p:nvPr/>
        </p:nvSpPr>
        <p:spPr bwMode="auto">
          <a:xfrm rot="16200000" flipH="1">
            <a:off x="6149496" y="4276087"/>
            <a:ext cx="747713" cy="27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p>
            <a:pPr eaLnBrk="0" fontAlgn="auto" hangingPunct="0">
              <a:spcBef>
                <a:spcPct val="50000"/>
              </a:spcBef>
              <a:spcAft>
                <a:spcPts val="0"/>
              </a:spcAft>
            </a:pPr>
            <a:r>
              <a:rPr lang="en-US" altLang="en-US" sz="1200">
                <a:solidFill>
                  <a:prstClr val="black"/>
                </a:solidFill>
                <a:latin typeface="Calibri" panose="020F0502020204030204"/>
                <a:ea typeface="+mn-ea"/>
                <a:cs typeface="Times New Roman" pitchFamily="18" charset="0"/>
              </a:rPr>
              <a:t>5.900</a:t>
            </a:r>
          </a:p>
        </p:txBody>
      </p:sp>
      <p:sp>
        <p:nvSpPr>
          <p:cNvPr id="337" name="Rectangle 66"/>
          <p:cNvSpPr>
            <a:spLocks noChangeArrowheads="1"/>
          </p:cNvSpPr>
          <p:nvPr/>
        </p:nvSpPr>
        <p:spPr bwMode="auto">
          <a:xfrm rot="16200000" flipH="1">
            <a:off x="6570184" y="4276086"/>
            <a:ext cx="747713" cy="27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p>
            <a:pPr eaLnBrk="0" fontAlgn="auto" hangingPunct="0">
              <a:spcBef>
                <a:spcPct val="50000"/>
              </a:spcBef>
              <a:spcAft>
                <a:spcPts val="0"/>
              </a:spcAft>
            </a:pPr>
            <a:r>
              <a:rPr lang="en-US" altLang="en-US" sz="1200">
                <a:solidFill>
                  <a:prstClr val="black"/>
                </a:solidFill>
                <a:latin typeface="Calibri" panose="020F0502020204030204"/>
                <a:ea typeface="+mn-ea"/>
                <a:cs typeface="Times New Roman" pitchFamily="18" charset="0"/>
              </a:rPr>
              <a:t>5.905</a:t>
            </a:r>
          </a:p>
        </p:txBody>
      </p:sp>
      <p:sp>
        <p:nvSpPr>
          <p:cNvPr id="338" name="Rectangle 67"/>
          <p:cNvSpPr>
            <a:spLocks noChangeArrowheads="1"/>
          </p:cNvSpPr>
          <p:nvPr/>
        </p:nvSpPr>
        <p:spPr bwMode="auto">
          <a:xfrm rot="16200000" flipH="1">
            <a:off x="6990871" y="4276087"/>
            <a:ext cx="747713" cy="27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p>
            <a:pPr eaLnBrk="0" fontAlgn="auto" hangingPunct="0">
              <a:spcBef>
                <a:spcPct val="50000"/>
              </a:spcBef>
              <a:spcAft>
                <a:spcPts val="0"/>
              </a:spcAft>
            </a:pPr>
            <a:r>
              <a:rPr lang="en-US" altLang="en-US" sz="1200">
                <a:solidFill>
                  <a:prstClr val="black"/>
                </a:solidFill>
                <a:latin typeface="Calibri" panose="020F0502020204030204"/>
                <a:ea typeface="+mn-ea"/>
                <a:cs typeface="Times New Roman" pitchFamily="18" charset="0"/>
              </a:rPr>
              <a:t>5.910</a:t>
            </a:r>
          </a:p>
        </p:txBody>
      </p:sp>
      <p:sp>
        <p:nvSpPr>
          <p:cNvPr id="339" name="Rectangle 68"/>
          <p:cNvSpPr>
            <a:spLocks noChangeArrowheads="1"/>
          </p:cNvSpPr>
          <p:nvPr/>
        </p:nvSpPr>
        <p:spPr bwMode="auto">
          <a:xfrm rot="16200000" flipH="1">
            <a:off x="7410765" y="4291167"/>
            <a:ext cx="746125" cy="27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p>
            <a:pPr eaLnBrk="0" fontAlgn="auto" hangingPunct="0">
              <a:spcBef>
                <a:spcPct val="50000"/>
              </a:spcBef>
              <a:spcAft>
                <a:spcPts val="0"/>
              </a:spcAft>
            </a:pPr>
            <a:r>
              <a:rPr lang="en-US" altLang="en-US" sz="1200">
                <a:solidFill>
                  <a:prstClr val="black"/>
                </a:solidFill>
                <a:latin typeface="Calibri" panose="020F0502020204030204"/>
                <a:ea typeface="+mn-ea"/>
                <a:cs typeface="Times New Roman" pitchFamily="18" charset="0"/>
              </a:rPr>
              <a:t>5.915</a:t>
            </a:r>
          </a:p>
        </p:txBody>
      </p:sp>
      <p:sp>
        <p:nvSpPr>
          <p:cNvPr id="340" name="Rectangle 69"/>
          <p:cNvSpPr>
            <a:spLocks noChangeArrowheads="1"/>
          </p:cNvSpPr>
          <p:nvPr/>
        </p:nvSpPr>
        <p:spPr bwMode="auto">
          <a:xfrm rot="16200000" flipH="1">
            <a:off x="7832247" y="4276087"/>
            <a:ext cx="747713" cy="27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p>
            <a:pPr eaLnBrk="0" fontAlgn="auto" hangingPunct="0">
              <a:spcBef>
                <a:spcPct val="50000"/>
              </a:spcBef>
              <a:spcAft>
                <a:spcPts val="0"/>
              </a:spcAft>
            </a:pPr>
            <a:r>
              <a:rPr lang="en-US" altLang="en-US" sz="1200">
                <a:solidFill>
                  <a:prstClr val="black"/>
                </a:solidFill>
                <a:latin typeface="Calibri" panose="020F0502020204030204"/>
                <a:ea typeface="+mn-ea"/>
                <a:cs typeface="Times New Roman" pitchFamily="18" charset="0"/>
              </a:rPr>
              <a:t>5.920</a:t>
            </a:r>
          </a:p>
        </p:txBody>
      </p:sp>
      <p:sp>
        <p:nvSpPr>
          <p:cNvPr id="341" name="Rectangle 70"/>
          <p:cNvSpPr>
            <a:spLocks noChangeArrowheads="1"/>
          </p:cNvSpPr>
          <p:nvPr/>
        </p:nvSpPr>
        <p:spPr bwMode="auto">
          <a:xfrm rot="16200000" flipH="1">
            <a:off x="8251347" y="4276087"/>
            <a:ext cx="747713" cy="27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p>
            <a:pPr eaLnBrk="0" fontAlgn="auto" hangingPunct="0">
              <a:spcBef>
                <a:spcPct val="50000"/>
              </a:spcBef>
              <a:spcAft>
                <a:spcPts val="0"/>
              </a:spcAft>
            </a:pPr>
            <a:r>
              <a:rPr lang="en-US" altLang="en-US" sz="1200">
                <a:solidFill>
                  <a:prstClr val="black"/>
                </a:solidFill>
                <a:latin typeface="Calibri" panose="020F0502020204030204"/>
                <a:ea typeface="+mn-ea"/>
                <a:cs typeface="Times New Roman" pitchFamily="18" charset="0"/>
              </a:rPr>
              <a:t>5.925</a:t>
            </a:r>
          </a:p>
        </p:txBody>
      </p:sp>
      <p:sp>
        <p:nvSpPr>
          <p:cNvPr id="342" name="Line 71"/>
          <p:cNvSpPr>
            <a:spLocks noChangeShapeType="1"/>
          </p:cNvSpPr>
          <p:nvPr/>
        </p:nvSpPr>
        <p:spPr bwMode="auto">
          <a:xfrm>
            <a:off x="6513036" y="3310467"/>
            <a:ext cx="2095500" cy="0"/>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43" name="Line 72"/>
          <p:cNvSpPr>
            <a:spLocks noChangeShapeType="1"/>
          </p:cNvSpPr>
          <p:nvPr/>
        </p:nvSpPr>
        <p:spPr bwMode="auto">
          <a:xfrm flipH="1">
            <a:off x="8608536" y="3208870"/>
            <a:ext cx="1588" cy="271463"/>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44" name="Rectangle 73"/>
          <p:cNvSpPr>
            <a:spLocks noChangeArrowheads="1"/>
          </p:cNvSpPr>
          <p:nvPr/>
        </p:nvSpPr>
        <p:spPr bwMode="auto">
          <a:xfrm rot="16200000" flipH="1">
            <a:off x="691670" y="4285611"/>
            <a:ext cx="747713" cy="27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p>
            <a:pPr eaLnBrk="0" fontAlgn="auto" hangingPunct="0">
              <a:spcBef>
                <a:spcPct val="50000"/>
              </a:spcBef>
              <a:spcAft>
                <a:spcPts val="0"/>
              </a:spcAft>
            </a:pPr>
            <a:r>
              <a:rPr lang="en-US" altLang="en-US" sz="1200" dirty="0">
                <a:solidFill>
                  <a:prstClr val="black"/>
                </a:solidFill>
                <a:latin typeface="Calibri" panose="020F0502020204030204"/>
                <a:ea typeface="+mn-ea"/>
                <a:cs typeface="Times New Roman" pitchFamily="18" charset="0"/>
              </a:rPr>
              <a:t>5.835</a:t>
            </a:r>
          </a:p>
        </p:txBody>
      </p:sp>
      <p:sp>
        <p:nvSpPr>
          <p:cNvPr id="345" name="Rectangle 74"/>
          <p:cNvSpPr>
            <a:spLocks noChangeArrowheads="1"/>
          </p:cNvSpPr>
          <p:nvPr/>
        </p:nvSpPr>
        <p:spPr bwMode="auto">
          <a:xfrm rot="16200000" flipH="1">
            <a:off x="1155220" y="4312598"/>
            <a:ext cx="744539" cy="27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p>
            <a:pPr eaLnBrk="0" fontAlgn="auto" hangingPunct="0">
              <a:spcBef>
                <a:spcPct val="50000"/>
              </a:spcBef>
              <a:spcAft>
                <a:spcPts val="0"/>
              </a:spcAft>
            </a:pPr>
            <a:r>
              <a:rPr lang="en-US" altLang="en-US" sz="1200">
                <a:solidFill>
                  <a:prstClr val="black"/>
                </a:solidFill>
                <a:latin typeface="Calibri" panose="020F0502020204030204"/>
                <a:ea typeface="+mn-ea"/>
                <a:cs typeface="Times New Roman" pitchFamily="18" charset="0"/>
              </a:rPr>
              <a:t>5.840</a:t>
            </a:r>
          </a:p>
        </p:txBody>
      </p:sp>
      <p:sp>
        <p:nvSpPr>
          <p:cNvPr id="346" name="Rectangle 75"/>
          <p:cNvSpPr>
            <a:spLocks noChangeArrowheads="1"/>
          </p:cNvSpPr>
          <p:nvPr/>
        </p:nvSpPr>
        <p:spPr bwMode="auto">
          <a:xfrm rot="16200000" flipH="1">
            <a:off x="1544159" y="4282435"/>
            <a:ext cx="747713" cy="27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p>
            <a:pPr eaLnBrk="0" fontAlgn="auto" hangingPunct="0">
              <a:spcBef>
                <a:spcPct val="50000"/>
              </a:spcBef>
              <a:spcAft>
                <a:spcPts val="0"/>
              </a:spcAft>
            </a:pPr>
            <a:r>
              <a:rPr lang="en-US" altLang="en-US" sz="1200">
                <a:solidFill>
                  <a:prstClr val="black"/>
                </a:solidFill>
                <a:latin typeface="Calibri" panose="020F0502020204030204"/>
                <a:ea typeface="+mn-ea"/>
                <a:cs typeface="Times New Roman" pitchFamily="18" charset="0"/>
              </a:rPr>
              <a:t>5.845</a:t>
            </a:r>
          </a:p>
        </p:txBody>
      </p:sp>
      <p:grpSp>
        <p:nvGrpSpPr>
          <p:cNvPr id="347" name="Group 76"/>
          <p:cNvGrpSpPr>
            <a:grpSpLocks/>
          </p:cNvGrpSpPr>
          <p:nvPr/>
        </p:nvGrpSpPr>
        <p:grpSpPr bwMode="auto">
          <a:xfrm>
            <a:off x="224949" y="4161686"/>
            <a:ext cx="2941637" cy="117475"/>
            <a:chOff x="1009" y="3298"/>
            <a:chExt cx="2016" cy="82"/>
          </a:xfrm>
        </p:grpSpPr>
        <p:sp>
          <p:nvSpPr>
            <p:cNvPr id="348" name="Line 77"/>
            <p:cNvSpPr>
              <a:spLocks noChangeShapeType="1"/>
            </p:cNvSpPr>
            <p:nvPr/>
          </p:nvSpPr>
          <p:spPr bwMode="auto">
            <a:xfrm>
              <a:off x="2161" y="3298"/>
              <a:ext cx="0" cy="8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49" name="Line 78"/>
            <p:cNvSpPr>
              <a:spLocks noChangeShapeType="1"/>
            </p:cNvSpPr>
            <p:nvPr/>
          </p:nvSpPr>
          <p:spPr bwMode="auto">
            <a:xfrm>
              <a:off x="1585" y="3298"/>
              <a:ext cx="0" cy="8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50" name="Line 79"/>
            <p:cNvSpPr>
              <a:spLocks noChangeShapeType="1"/>
            </p:cNvSpPr>
            <p:nvPr/>
          </p:nvSpPr>
          <p:spPr bwMode="auto">
            <a:xfrm>
              <a:off x="2881" y="3298"/>
              <a:ext cx="0" cy="8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51" name="Line 80"/>
            <p:cNvSpPr>
              <a:spLocks noChangeShapeType="1"/>
            </p:cNvSpPr>
            <p:nvPr/>
          </p:nvSpPr>
          <p:spPr bwMode="auto">
            <a:xfrm>
              <a:off x="1297" y="3298"/>
              <a:ext cx="0" cy="8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52" name="Line 81"/>
            <p:cNvSpPr>
              <a:spLocks noChangeShapeType="1"/>
            </p:cNvSpPr>
            <p:nvPr/>
          </p:nvSpPr>
          <p:spPr bwMode="auto">
            <a:xfrm>
              <a:off x="1869" y="3298"/>
              <a:ext cx="0" cy="8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53" name="Line 82"/>
            <p:cNvSpPr>
              <a:spLocks noChangeShapeType="1"/>
            </p:cNvSpPr>
            <p:nvPr/>
          </p:nvSpPr>
          <p:spPr bwMode="auto">
            <a:xfrm>
              <a:off x="2445" y="3298"/>
              <a:ext cx="0" cy="8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54" name="Line 83"/>
            <p:cNvSpPr>
              <a:spLocks noChangeShapeType="1"/>
            </p:cNvSpPr>
            <p:nvPr/>
          </p:nvSpPr>
          <p:spPr bwMode="auto">
            <a:xfrm>
              <a:off x="1153" y="3298"/>
              <a:ext cx="0" cy="8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55" name="Line 84"/>
            <p:cNvSpPr>
              <a:spLocks noChangeShapeType="1"/>
            </p:cNvSpPr>
            <p:nvPr/>
          </p:nvSpPr>
          <p:spPr bwMode="auto">
            <a:xfrm>
              <a:off x="1437" y="3298"/>
              <a:ext cx="0" cy="8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56" name="Line 85"/>
            <p:cNvSpPr>
              <a:spLocks noChangeShapeType="1"/>
            </p:cNvSpPr>
            <p:nvPr/>
          </p:nvSpPr>
          <p:spPr bwMode="auto">
            <a:xfrm>
              <a:off x="1729" y="3298"/>
              <a:ext cx="0" cy="8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57" name="Line 86"/>
            <p:cNvSpPr>
              <a:spLocks noChangeShapeType="1"/>
            </p:cNvSpPr>
            <p:nvPr/>
          </p:nvSpPr>
          <p:spPr bwMode="auto">
            <a:xfrm>
              <a:off x="2017" y="3298"/>
              <a:ext cx="0" cy="8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58" name="Line 87"/>
            <p:cNvSpPr>
              <a:spLocks noChangeShapeType="1"/>
            </p:cNvSpPr>
            <p:nvPr/>
          </p:nvSpPr>
          <p:spPr bwMode="auto">
            <a:xfrm>
              <a:off x="2297" y="3298"/>
              <a:ext cx="0" cy="8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59" name="Line 88"/>
            <p:cNvSpPr>
              <a:spLocks noChangeShapeType="1"/>
            </p:cNvSpPr>
            <p:nvPr/>
          </p:nvSpPr>
          <p:spPr bwMode="auto">
            <a:xfrm>
              <a:off x="2737" y="3298"/>
              <a:ext cx="0" cy="8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60" name="Line 89"/>
            <p:cNvSpPr>
              <a:spLocks noChangeShapeType="1"/>
            </p:cNvSpPr>
            <p:nvPr/>
          </p:nvSpPr>
          <p:spPr bwMode="auto">
            <a:xfrm>
              <a:off x="3025" y="3298"/>
              <a:ext cx="0" cy="8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61" name="Line 90"/>
            <p:cNvSpPr>
              <a:spLocks noChangeShapeType="1"/>
            </p:cNvSpPr>
            <p:nvPr/>
          </p:nvSpPr>
          <p:spPr bwMode="auto">
            <a:xfrm>
              <a:off x="2589" y="3298"/>
              <a:ext cx="0" cy="8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62" name="Line 91"/>
            <p:cNvSpPr>
              <a:spLocks noChangeShapeType="1"/>
            </p:cNvSpPr>
            <p:nvPr/>
          </p:nvSpPr>
          <p:spPr bwMode="auto">
            <a:xfrm>
              <a:off x="1009" y="3298"/>
              <a:ext cx="0" cy="8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grpSp>
      <p:sp>
        <p:nvSpPr>
          <p:cNvPr id="363" name="Line 92"/>
          <p:cNvSpPr>
            <a:spLocks noChangeShapeType="1"/>
          </p:cNvSpPr>
          <p:nvPr/>
        </p:nvSpPr>
        <p:spPr bwMode="auto">
          <a:xfrm flipV="1">
            <a:off x="245587" y="3313645"/>
            <a:ext cx="2060575" cy="11113"/>
          </a:xfrm>
          <a:prstGeom prst="line">
            <a:avLst/>
          </a:prstGeom>
          <a:noFill/>
          <a:ln w="12700">
            <a:solidFill>
              <a:srgbClr val="954F7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64" name="Line 93"/>
          <p:cNvSpPr>
            <a:spLocks noChangeShapeType="1"/>
          </p:cNvSpPr>
          <p:nvPr/>
        </p:nvSpPr>
        <p:spPr bwMode="auto">
          <a:xfrm flipH="1">
            <a:off x="228124" y="3205694"/>
            <a:ext cx="0" cy="258763"/>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66" name="Line 97"/>
          <p:cNvSpPr>
            <a:spLocks noChangeShapeType="1"/>
          </p:cNvSpPr>
          <p:nvPr/>
        </p:nvSpPr>
        <p:spPr bwMode="auto">
          <a:xfrm>
            <a:off x="2722086" y="3319993"/>
            <a:ext cx="850900" cy="1588"/>
          </a:xfrm>
          <a:prstGeom prst="line">
            <a:avLst/>
          </a:prstGeom>
          <a:noFill/>
          <a:ln w="7620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panose="020F0502020204030204"/>
              <a:ea typeface="+mn-ea"/>
              <a:cs typeface="+mn-cs"/>
            </a:endParaRPr>
          </a:p>
        </p:txBody>
      </p:sp>
      <p:sp>
        <p:nvSpPr>
          <p:cNvPr id="367" name="Line 98"/>
          <p:cNvSpPr>
            <a:spLocks noChangeShapeType="1"/>
          </p:cNvSpPr>
          <p:nvPr/>
        </p:nvSpPr>
        <p:spPr bwMode="auto">
          <a:xfrm flipV="1">
            <a:off x="3572986" y="3312057"/>
            <a:ext cx="846139" cy="9525"/>
          </a:xfrm>
          <a:prstGeom prst="line">
            <a:avLst/>
          </a:prstGeom>
          <a:noFill/>
          <a:ln w="762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panose="020F0502020204030204"/>
              <a:ea typeface="+mn-ea"/>
              <a:cs typeface="+mn-cs"/>
            </a:endParaRPr>
          </a:p>
        </p:txBody>
      </p:sp>
      <p:sp>
        <p:nvSpPr>
          <p:cNvPr id="368" name="AutoShape 99"/>
          <p:cNvSpPr>
            <a:spLocks noChangeArrowheads="1"/>
          </p:cNvSpPr>
          <p:nvPr/>
        </p:nvSpPr>
        <p:spPr bwMode="auto">
          <a:xfrm>
            <a:off x="3099912" y="2848506"/>
            <a:ext cx="104775" cy="168275"/>
          </a:xfrm>
          <a:prstGeom prst="triangle">
            <a:avLst>
              <a:gd name="adj" fmla="val 49273"/>
            </a:avLst>
          </a:prstGeom>
          <a:solidFill>
            <a:sysClr val="windowText" lastClr="000000"/>
          </a:solidFill>
          <a:ln w="12700">
            <a:solidFill>
              <a:srgbClr val="954F7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69" name="Line 100"/>
          <p:cNvSpPr>
            <a:spLocks noChangeShapeType="1"/>
          </p:cNvSpPr>
          <p:nvPr/>
        </p:nvSpPr>
        <p:spPr bwMode="auto">
          <a:xfrm flipH="1">
            <a:off x="3157266" y="3016783"/>
            <a:ext cx="1382" cy="300111"/>
          </a:xfrm>
          <a:prstGeom prst="line">
            <a:avLst/>
          </a:prstGeom>
          <a:noFill/>
          <a:ln w="12700">
            <a:solidFill>
              <a:srgbClr val="954F7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70" name="Line 102"/>
          <p:cNvSpPr>
            <a:spLocks noChangeShapeType="1"/>
          </p:cNvSpPr>
          <p:nvPr/>
        </p:nvSpPr>
        <p:spPr bwMode="auto">
          <a:xfrm>
            <a:off x="4423887" y="3312058"/>
            <a:ext cx="842963" cy="3175"/>
          </a:xfrm>
          <a:prstGeom prst="line">
            <a:avLst/>
          </a:prstGeom>
          <a:noFill/>
          <a:ln w="762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panose="020F0502020204030204"/>
              <a:ea typeface="+mn-ea"/>
              <a:cs typeface="+mn-cs"/>
            </a:endParaRPr>
          </a:p>
        </p:txBody>
      </p:sp>
      <p:sp>
        <p:nvSpPr>
          <p:cNvPr id="371" name="Line 103"/>
          <p:cNvSpPr>
            <a:spLocks noChangeShapeType="1"/>
          </p:cNvSpPr>
          <p:nvPr/>
        </p:nvSpPr>
        <p:spPr bwMode="auto">
          <a:xfrm flipV="1">
            <a:off x="5258912" y="3312055"/>
            <a:ext cx="862013" cy="0"/>
          </a:xfrm>
          <a:prstGeom prst="line">
            <a:avLst/>
          </a:prstGeom>
          <a:noFill/>
          <a:ln w="76200">
            <a:solidFill>
              <a:srgbClr val="0563C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72" name="Line 104"/>
          <p:cNvSpPr>
            <a:spLocks noChangeShapeType="1"/>
          </p:cNvSpPr>
          <p:nvPr/>
        </p:nvSpPr>
        <p:spPr bwMode="auto">
          <a:xfrm flipV="1">
            <a:off x="6108224" y="3312055"/>
            <a:ext cx="823912" cy="0"/>
          </a:xfrm>
          <a:prstGeom prst="line">
            <a:avLst/>
          </a:prstGeom>
          <a:noFill/>
          <a:ln w="762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panose="020F0502020204030204"/>
              <a:ea typeface="+mn-ea"/>
              <a:cs typeface="+mn-cs"/>
            </a:endParaRPr>
          </a:p>
        </p:txBody>
      </p:sp>
      <p:sp>
        <p:nvSpPr>
          <p:cNvPr id="373" name="Line 105"/>
          <p:cNvSpPr>
            <a:spLocks noChangeShapeType="1"/>
          </p:cNvSpPr>
          <p:nvPr/>
        </p:nvSpPr>
        <p:spPr bwMode="auto">
          <a:xfrm>
            <a:off x="6911500" y="3312055"/>
            <a:ext cx="844551" cy="0"/>
          </a:xfrm>
          <a:prstGeom prst="line">
            <a:avLst/>
          </a:prstGeom>
          <a:noFill/>
          <a:ln w="762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panose="020F0502020204030204"/>
              <a:ea typeface="+mn-ea"/>
              <a:cs typeface="+mn-cs"/>
            </a:endParaRPr>
          </a:p>
        </p:txBody>
      </p:sp>
      <p:sp>
        <p:nvSpPr>
          <p:cNvPr id="374" name="AutoShape 106"/>
          <p:cNvSpPr>
            <a:spLocks noChangeArrowheads="1"/>
          </p:cNvSpPr>
          <p:nvPr/>
        </p:nvSpPr>
        <p:spPr bwMode="auto">
          <a:xfrm>
            <a:off x="6472303" y="2815664"/>
            <a:ext cx="104775" cy="169863"/>
          </a:xfrm>
          <a:prstGeom prst="triangle">
            <a:avLst>
              <a:gd name="adj" fmla="val 49940"/>
            </a:avLst>
          </a:prstGeom>
          <a:solidFill>
            <a:sysClr val="windowText" lastClr="000000"/>
          </a:solidFill>
          <a:ln w="12700">
            <a:solidFill>
              <a:srgbClr val="954F7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75" name="Line 109"/>
          <p:cNvSpPr>
            <a:spLocks noChangeShapeType="1"/>
          </p:cNvSpPr>
          <p:nvPr/>
        </p:nvSpPr>
        <p:spPr bwMode="auto">
          <a:xfrm flipV="1">
            <a:off x="7763985" y="3312055"/>
            <a:ext cx="852488" cy="0"/>
          </a:xfrm>
          <a:prstGeom prst="line">
            <a:avLst/>
          </a:prstGeom>
          <a:noFill/>
          <a:ln w="76200">
            <a:solidFill>
              <a:srgbClr val="ED7D3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76" name="AutoShape 110"/>
          <p:cNvSpPr>
            <a:spLocks noChangeArrowheads="1"/>
          </p:cNvSpPr>
          <p:nvPr/>
        </p:nvSpPr>
        <p:spPr bwMode="auto">
          <a:xfrm>
            <a:off x="7278558" y="2816439"/>
            <a:ext cx="106363" cy="169863"/>
          </a:xfrm>
          <a:prstGeom prst="triangle">
            <a:avLst>
              <a:gd name="adj" fmla="val 49940"/>
            </a:avLst>
          </a:prstGeom>
          <a:solidFill>
            <a:sysClr val="windowText" lastClr="000000"/>
          </a:solidFill>
          <a:ln w="12700">
            <a:solidFill>
              <a:srgbClr val="954F7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77" name="Line 111"/>
          <p:cNvSpPr>
            <a:spLocks noChangeShapeType="1"/>
          </p:cNvSpPr>
          <p:nvPr/>
        </p:nvSpPr>
        <p:spPr bwMode="auto">
          <a:xfrm flipH="1" flipV="1">
            <a:off x="7336314" y="2993235"/>
            <a:ext cx="2283" cy="31723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78" name="Line 112"/>
          <p:cNvSpPr>
            <a:spLocks noChangeShapeType="1"/>
          </p:cNvSpPr>
          <p:nvPr/>
        </p:nvSpPr>
        <p:spPr bwMode="auto">
          <a:xfrm>
            <a:off x="7340124" y="3289833"/>
            <a:ext cx="0" cy="10910"/>
          </a:xfrm>
          <a:prstGeom prst="line">
            <a:avLst/>
          </a:prstGeom>
          <a:noFill/>
          <a:ln w="12700">
            <a:solidFill>
              <a:srgbClr val="954F7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79" name="Rectangle 114"/>
          <p:cNvSpPr>
            <a:spLocks noChangeArrowheads="1"/>
          </p:cNvSpPr>
          <p:nvPr/>
        </p:nvSpPr>
        <p:spPr bwMode="auto">
          <a:xfrm>
            <a:off x="4408011" y="3304435"/>
            <a:ext cx="763588" cy="82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p>
            <a:pPr eaLnBrk="0" fontAlgn="auto" hangingPunct="0">
              <a:spcBef>
                <a:spcPts val="0"/>
              </a:spcBef>
              <a:spcAft>
                <a:spcPts val="0"/>
              </a:spcAft>
            </a:pPr>
            <a:r>
              <a:rPr lang="en-US" altLang="en-US" sz="1200">
                <a:solidFill>
                  <a:prstClr val="black"/>
                </a:solidFill>
                <a:latin typeface="Calibri" panose="020F0502020204030204"/>
                <a:ea typeface="+mn-ea"/>
                <a:cs typeface="Times New Roman" pitchFamily="18" charset="0"/>
              </a:rPr>
              <a:t>Public</a:t>
            </a:r>
          </a:p>
          <a:p>
            <a:pPr eaLnBrk="0" fontAlgn="auto" hangingPunct="0">
              <a:spcBef>
                <a:spcPts val="0"/>
              </a:spcBef>
              <a:spcAft>
                <a:spcPts val="0"/>
              </a:spcAft>
            </a:pPr>
            <a:r>
              <a:rPr lang="en-US" altLang="en-US" sz="1200">
                <a:solidFill>
                  <a:prstClr val="black"/>
                </a:solidFill>
                <a:latin typeface="Calibri" panose="020F0502020204030204"/>
                <a:ea typeface="+mn-ea"/>
                <a:cs typeface="Times New Roman" pitchFamily="18" charset="0"/>
              </a:rPr>
              <a:t>Safety/</a:t>
            </a:r>
          </a:p>
          <a:p>
            <a:pPr eaLnBrk="0" fontAlgn="auto" hangingPunct="0">
              <a:spcBef>
                <a:spcPts val="0"/>
              </a:spcBef>
              <a:spcAft>
                <a:spcPts val="0"/>
              </a:spcAft>
            </a:pPr>
            <a:r>
              <a:rPr lang="en-US" altLang="en-US" sz="1200">
                <a:solidFill>
                  <a:prstClr val="black"/>
                </a:solidFill>
                <a:latin typeface="Calibri" panose="020F0502020204030204"/>
                <a:ea typeface="+mn-ea"/>
                <a:cs typeface="Times New Roman" pitchFamily="18" charset="0"/>
              </a:rPr>
              <a:t>Private</a:t>
            </a:r>
          </a:p>
          <a:p>
            <a:pPr eaLnBrk="0" fontAlgn="auto" hangingPunct="0">
              <a:spcBef>
                <a:spcPts val="0"/>
              </a:spcBef>
              <a:spcAft>
                <a:spcPts val="0"/>
              </a:spcAft>
            </a:pPr>
            <a:r>
              <a:rPr lang="en-US" altLang="en-US" sz="1200">
                <a:solidFill>
                  <a:prstClr val="black"/>
                </a:solidFill>
                <a:latin typeface="Calibri" panose="020F0502020204030204"/>
                <a:ea typeface="+mn-ea"/>
                <a:cs typeface="Times New Roman" pitchFamily="18" charset="0"/>
              </a:rPr>
              <a:t>Ch 176</a:t>
            </a:r>
          </a:p>
        </p:txBody>
      </p:sp>
      <p:sp>
        <p:nvSpPr>
          <p:cNvPr id="380" name="Rectangle 115"/>
          <p:cNvSpPr>
            <a:spLocks noChangeArrowheads="1"/>
          </p:cNvSpPr>
          <p:nvPr/>
        </p:nvSpPr>
        <p:spPr bwMode="auto">
          <a:xfrm>
            <a:off x="7782517" y="3304435"/>
            <a:ext cx="1146175" cy="82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p>
            <a:pPr eaLnBrk="0" fontAlgn="auto" hangingPunct="0">
              <a:spcBef>
                <a:spcPts val="0"/>
              </a:spcBef>
              <a:spcAft>
                <a:spcPts val="0"/>
              </a:spcAft>
            </a:pPr>
            <a:r>
              <a:rPr lang="en-US" altLang="en-US" sz="1200" dirty="0">
                <a:solidFill>
                  <a:prstClr val="black"/>
                </a:solidFill>
                <a:latin typeface="Calibri" panose="020F0502020204030204"/>
                <a:ea typeface="+mn-ea"/>
                <a:cs typeface="Times New Roman" pitchFamily="18" charset="0"/>
              </a:rPr>
              <a:t>Public</a:t>
            </a:r>
          </a:p>
          <a:p>
            <a:pPr eaLnBrk="0" fontAlgn="auto" hangingPunct="0">
              <a:spcBef>
                <a:spcPts val="0"/>
              </a:spcBef>
              <a:spcAft>
                <a:spcPts val="0"/>
              </a:spcAft>
            </a:pPr>
            <a:r>
              <a:rPr lang="en-US" altLang="en-US" sz="1200" dirty="0">
                <a:solidFill>
                  <a:prstClr val="black"/>
                </a:solidFill>
                <a:latin typeface="Calibri" panose="020F0502020204030204"/>
                <a:ea typeface="+mn-ea"/>
                <a:cs typeface="Times New Roman" pitchFamily="18" charset="0"/>
              </a:rPr>
              <a:t>Safety</a:t>
            </a:r>
          </a:p>
          <a:p>
            <a:pPr eaLnBrk="0" fontAlgn="auto" hangingPunct="0">
              <a:spcBef>
                <a:spcPts val="0"/>
              </a:spcBef>
              <a:spcAft>
                <a:spcPts val="0"/>
              </a:spcAft>
            </a:pPr>
            <a:r>
              <a:rPr lang="en-US" altLang="en-US" sz="1200" dirty="0">
                <a:solidFill>
                  <a:prstClr val="black"/>
                </a:solidFill>
                <a:latin typeface="Calibri" panose="020F0502020204030204"/>
                <a:ea typeface="+mn-ea"/>
                <a:cs typeface="Times New Roman" pitchFamily="18" charset="0"/>
              </a:rPr>
              <a:t>Intersections</a:t>
            </a:r>
          </a:p>
          <a:p>
            <a:pPr eaLnBrk="0" fontAlgn="auto" hangingPunct="0">
              <a:spcBef>
                <a:spcPts val="0"/>
              </a:spcBef>
              <a:spcAft>
                <a:spcPts val="0"/>
              </a:spcAft>
            </a:pPr>
            <a:r>
              <a:rPr lang="en-US" altLang="en-US" sz="1200" dirty="0" err="1">
                <a:solidFill>
                  <a:prstClr val="black"/>
                </a:solidFill>
                <a:latin typeface="Calibri" panose="020F0502020204030204"/>
                <a:ea typeface="+mn-ea"/>
                <a:cs typeface="Times New Roman" pitchFamily="18" charset="0"/>
              </a:rPr>
              <a:t>Ch</a:t>
            </a:r>
            <a:r>
              <a:rPr lang="en-US" altLang="en-US" sz="1200" dirty="0">
                <a:solidFill>
                  <a:prstClr val="black"/>
                </a:solidFill>
                <a:latin typeface="Calibri" panose="020F0502020204030204"/>
                <a:ea typeface="+mn-ea"/>
                <a:cs typeface="Times New Roman" pitchFamily="18" charset="0"/>
              </a:rPr>
              <a:t> 184</a:t>
            </a:r>
          </a:p>
        </p:txBody>
      </p:sp>
      <p:sp>
        <p:nvSpPr>
          <p:cNvPr id="381" name="Rectangle 116"/>
          <p:cNvSpPr>
            <a:spLocks noChangeArrowheads="1"/>
          </p:cNvSpPr>
          <p:nvPr/>
        </p:nvSpPr>
        <p:spPr bwMode="auto">
          <a:xfrm>
            <a:off x="5254149" y="3467949"/>
            <a:ext cx="830263" cy="64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p>
            <a:pPr eaLnBrk="0" fontAlgn="auto" hangingPunct="0">
              <a:spcBef>
                <a:spcPts val="0"/>
              </a:spcBef>
              <a:spcAft>
                <a:spcPts val="0"/>
              </a:spcAft>
            </a:pPr>
            <a:r>
              <a:rPr lang="en-US" altLang="en-US" sz="1200">
                <a:solidFill>
                  <a:prstClr val="black"/>
                </a:solidFill>
                <a:latin typeface="Calibri" panose="020F0502020204030204"/>
                <a:ea typeface="+mn-ea"/>
                <a:cs typeface="Times New Roman" pitchFamily="18" charset="0"/>
              </a:rPr>
              <a:t>Control Channel</a:t>
            </a:r>
          </a:p>
          <a:p>
            <a:pPr eaLnBrk="0" fontAlgn="auto" hangingPunct="0">
              <a:spcBef>
                <a:spcPts val="0"/>
              </a:spcBef>
              <a:spcAft>
                <a:spcPts val="0"/>
              </a:spcAft>
            </a:pPr>
            <a:r>
              <a:rPr lang="en-US" altLang="en-US" sz="1200">
                <a:solidFill>
                  <a:prstClr val="black"/>
                </a:solidFill>
                <a:latin typeface="Calibri" panose="020F0502020204030204"/>
                <a:ea typeface="+mn-ea"/>
                <a:cs typeface="Times New Roman" pitchFamily="18" charset="0"/>
              </a:rPr>
              <a:t>Ch 178</a:t>
            </a:r>
          </a:p>
        </p:txBody>
      </p:sp>
      <p:sp>
        <p:nvSpPr>
          <p:cNvPr id="382" name="Rectangle 117"/>
          <p:cNvSpPr>
            <a:spLocks noChangeArrowheads="1"/>
          </p:cNvSpPr>
          <p:nvPr/>
        </p:nvSpPr>
        <p:spPr bwMode="auto">
          <a:xfrm>
            <a:off x="6149500" y="3304435"/>
            <a:ext cx="706437" cy="82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p>
            <a:pPr eaLnBrk="0" fontAlgn="auto" hangingPunct="0">
              <a:spcBef>
                <a:spcPts val="0"/>
              </a:spcBef>
              <a:spcAft>
                <a:spcPts val="0"/>
              </a:spcAft>
            </a:pPr>
            <a:r>
              <a:rPr lang="en-US" altLang="en-US" sz="1200">
                <a:solidFill>
                  <a:prstClr val="black"/>
                </a:solidFill>
                <a:latin typeface="Calibri" panose="020F0502020204030204"/>
                <a:ea typeface="+mn-ea"/>
                <a:cs typeface="Times New Roman" pitchFamily="18" charset="0"/>
              </a:rPr>
              <a:t>Public</a:t>
            </a:r>
          </a:p>
          <a:p>
            <a:pPr eaLnBrk="0" fontAlgn="auto" hangingPunct="0">
              <a:spcBef>
                <a:spcPts val="0"/>
              </a:spcBef>
              <a:spcAft>
                <a:spcPts val="0"/>
              </a:spcAft>
            </a:pPr>
            <a:r>
              <a:rPr lang="en-US" altLang="en-US" sz="1200">
                <a:solidFill>
                  <a:prstClr val="black"/>
                </a:solidFill>
                <a:latin typeface="Calibri" panose="020F0502020204030204"/>
                <a:ea typeface="+mn-ea"/>
                <a:cs typeface="Times New Roman" pitchFamily="18" charset="0"/>
              </a:rPr>
              <a:t>Safety/</a:t>
            </a:r>
          </a:p>
          <a:p>
            <a:pPr eaLnBrk="0" fontAlgn="auto" hangingPunct="0">
              <a:spcBef>
                <a:spcPts val="0"/>
              </a:spcBef>
              <a:spcAft>
                <a:spcPts val="0"/>
              </a:spcAft>
            </a:pPr>
            <a:r>
              <a:rPr lang="en-US" altLang="en-US" sz="1200">
                <a:solidFill>
                  <a:prstClr val="black"/>
                </a:solidFill>
                <a:latin typeface="Calibri" panose="020F0502020204030204"/>
                <a:ea typeface="+mn-ea"/>
                <a:cs typeface="Times New Roman" pitchFamily="18" charset="0"/>
              </a:rPr>
              <a:t>Private</a:t>
            </a:r>
          </a:p>
          <a:p>
            <a:pPr eaLnBrk="0" fontAlgn="auto" hangingPunct="0">
              <a:spcBef>
                <a:spcPts val="0"/>
              </a:spcBef>
              <a:spcAft>
                <a:spcPts val="0"/>
              </a:spcAft>
            </a:pPr>
            <a:r>
              <a:rPr lang="en-US" altLang="en-US" sz="1200">
                <a:solidFill>
                  <a:prstClr val="black"/>
                </a:solidFill>
                <a:latin typeface="Calibri" panose="020F0502020204030204"/>
                <a:ea typeface="+mn-ea"/>
                <a:cs typeface="Times New Roman" pitchFamily="18" charset="0"/>
              </a:rPr>
              <a:t>Ch 180</a:t>
            </a:r>
          </a:p>
        </p:txBody>
      </p:sp>
      <p:sp>
        <p:nvSpPr>
          <p:cNvPr id="383" name="Rectangle 118"/>
          <p:cNvSpPr>
            <a:spLocks noChangeArrowheads="1"/>
          </p:cNvSpPr>
          <p:nvPr/>
        </p:nvSpPr>
        <p:spPr bwMode="auto">
          <a:xfrm>
            <a:off x="6970237" y="3304435"/>
            <a:ext cx="777875" cy="82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p>
            <a:pPr eaLnBrk="0" fontAlgn="auto" hangingPunct="0">
              <a:spcBef>
                <a:spcPts val="0"/>
              </a:spcBef>
              <a:spcAft>
                <a:spcPts val="0"/>
              </a:spcAft>
            </a:pPr>
            <a:r>
              <a:rPr lang="en-US" altLang="en-US" sz="1200">
                <a:solidFill>
                  <a:prstClr val="black"/>
                </a:solidFill>
                <a:latin typeface="Calibri" panose="020F0502020204030204"/>
                <a:ea typeface="+mn-ea"/>
                <a:cs typeface="Times New Roman" pitchFamily="18" charset="0"/>
              </a:rPr>
              <a:t>Public</a:t>
            </a:r>
          </a:p>
          <a:p>
            <a:pPr eaLnBrk="0" fontAlgn="auto" hangingPunct="0">
              <a:spcBef>
                <a:spcPts val="0"/>
              </a:spcBef>
              <a:spcAft>
                <a:spcPts val="0"/>
              </a:spcAft>
            </a:pPr>
            <a:r>
              <a:rPr lang="en-US" altLang="en-US" sz="1200">
                <a:solidFill>
                  <a:prstClr val="black"/>
                </a:solidFill>
                <a:latin typeface="Calibri" panose="020F0502020204030204"/>
                <a:ea typeface="+mn-ea"/>
                <a:cs typeface="Times New Roman" pitchFamily="18" charset="0"/>
              </a:rPr>
              <a:t>Safety/</a:t>
            </a:r>
          </a:p>
          <a:p>
            <a:pPr eaLnBrk="0" fontAlgn="auto" hangingPunct="0">
              <a:spcBef>
                <a:spcPts val="0"/>
              </a:spcBef>
              <a:spcAft>
                <a:spcPts val="0"/>
              </a:spcAft>
            </a:pPr>
            <a:r>
              <a:rPr lang="en-US" altLang="en-US" sz="1200">
                <a:solidFill>
                  <a:prstClr val="black"/>
                </a:solidFill>
                <a:latin typeface="Calibri" panose="020F0502020204030204"/>
                <a:ea typeface="+mn-ea"/>
                <a:cs typeface="Times New Roman" pitchFamily="18" charset="0"/>
              </a:rPr>
              <a:t>Private</a:t>
            </a:r>
          </a:p>
          <a:p>
            <a:pPr eaLnBrk="0" fontAlgn="auto" hangingPunct="0">
              <a:spcBef>
                <a:spcPts val="0"/>
              </a:spcBef>
              <a:spcAft>
                <a:spcPts val="0"/>
              </a:spcAft>
            </a:pPr>
            <a:r>
              <a:rPr lang="en-US" altLang="en-US" sz="1200">
                <a:solidFill>
                  <a:prstClr val="black"/>
                </a:solidFill>
                <a:latin typeface="Calibri" panose="020F0502020204030204"/>
                <a:ea typeface="+mn-ea"/>
                <a:cs typeface="Times New Roman" pitchFamily="18" charset="0"/>
              </a:rPr>
              <a:t>Ch 182</a:t>
            </a:r>
          </a:p>
        </p:txBody>
      </p:sp>
      <p:sp>
        <p:nvSpPr>
          <p:cNvPr id="384" name="Line 119"/>
          <p:cNvSpPr>
            <a:spLocks noChangeShapeType="1"/>
          </p:cNvSpPr>
          <p:nvPr/>
        </p:nvSpPr>
        <p:spPr bwMode="auto">
          <a:xfrm>
            <a:off x="7762398" y="3261258"/>
            <a:ext cx="0" cy="115887"/>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85" name="Line 120"/>
          <p:cNvSpPr>
            <a:spLocks noChangeShapeType="1"/>
          </p:cNvSpPr>
          <p:nvPr/>
        </p:nvSpPr>
        <p:spPr bwMode="auto">
          <a:xfrm>
            <a:off x="6909910" y="3261258"/>
            <a:ext cx="0" cy="115887"/>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86" name="Line 121"/>
          <p:cNvSpPr>
            <a:spLocks noChangeShapeType="1"/>
          </p:cNvSpPr>
          <p:nvPr/>
        </p:nvSpPr>
        <p:spPr bwMode="auto">
          <a:xfrm>
            <a:off x="6106636" y="3261258"/>
            <a:ext cx="0" cy="115887"/>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87" name="Line 122"/>
          <p:cNvSpPr>
            <a:spLocks noChangeShapeType="1"/>
          </p:cNvSpPr>
          <p:nvPr/>
        </p:nvSpPr>
        <p:spPr bwMode="auto">
          <a:xfrm>
            <a:off x="5262085" y="3261258"/>
            <a:ext cx="0" cy="115887"/>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88" name="Line 123"/>
          <p:cNvSpPr>
            <a:spLocks noChangeShapeType="1"/>
          </p:cNvSpPr>
          <p:nvPr/>
        </p:nvSpPr>
        <p:spPr bwMode="auto">
          <a:xfrm>
            <a:off x="2718910" y="3261258"/>
            <a:ext cx="0" cy="115887"/>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89" name="Line 124"/>
          <p:cNvSpPr>
            <a:spLocks noChangeShapeType="1"/>
          </p:cNvSpPr>
          <p:nvPr/>
        </p:nvSpPr>
        <p:spPr bwMode="auto">
          <a:xfrm>
            <a:off x="3572985" y="3261258"/>
            <a:ext cx="0" cy="115887"/>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90" name="Line 125"/>
          <p:cNvSpPr>
            <a:spLocks noChangeShapeType="1"/>
          </p:cNvSpPr>
          <p:nvPr/>
        </p:nvSpPr>
        <p:spPr bwMode="auto">
          <a:xfrm>
            <a:off x="4417536" y="3261258"/>
            <a:ext cx="0" cy="115887"/>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91" name="Line 126"/>
          <p:cNvSpPr>
            <a:spLocks noChangeShapeType="1"/>
          </p:cNvSpPr>
          <p:nvPr/>
        </p:nvSpPr>
        <p:spPr bwMode="auto">
          <a:xfrm flipH="1">
            <a:off x="2158524" y="3183468"/>
            <a:ext cx="0" cy="260351"/>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92" name="Rectangle 127"/>
          <p:cNvSpPr>
            <a:spLocks noChangeArrowheads="1"/>
          </p:cNvSpPr>
          <p:nvPr/>
        </p:nvSpPr>
        <p:spPr bwMode="auto">
          <a:xfrm>
            <a:off x="3544411" y="3304435"/>
            <a:ext cx="763588" cy="82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p>
            <a:pPr eaLnBrk="0" fontAlgn="auto" hangingPunct="0">
              <a:spcBef>
                <a:spcPts val="0"/>
              </a:spcBef>
              <a:spcAft>
                <a:spcPts val="0"/>
              </a:spcAft>
            </a:pPr>
            <a:r>
              <a:rPr lang="en-US" altLang="en-US" sz="1200">
                <a:solidFill>
                  <a:prstClr val="black"/>
                </a:solidFill>
                <a:latin typeface="Calibri" panose="020F0502020204030204"/>
                <a:ea typeface="+mn-ea"/>
                <a:cs typeface="Times New Roman" pitchFamily="18" charset="0"/>
              </a:rPr>
              <a:t>Public</a:t>
            </a:r>
          </a:p>
          <a:p>
            <a:pPr eaLnBrk="0" fontAlgn="auto" hangingPunct="0">
              <a:spcBef>
                <a:spcPts val="0"/>
              </a:spcBef>
              <a:spcAft>
                <a:spcPts val="0"/>
              </a:spcAft>
            </a:pPr>
            <a:r>
              <a:rPr lang="en-US" altLang="en-US" sz="1200">
                <a:solidFill>
                  <a:prstClr val="black"/>
                </a:solidFill>
                <a:latin typeface="Calibri" panose="020F0502020204030204"/>
                <a:ea typeface="+mn-ea"/>
                <a:cs typeface="Times New Roman" pitchFamily="18" charset="0"/>
              </a:rPr>
              <a:t>Safety/</a:t>
            </a:r>
          </a:p>
          <a:p>
            <a:pPr eaLnBrk="0" fontAlgn="auto" hangingPunct="0">
              <a:spcBef>
                <a:spcPts val="0"/>
              </a:spcBef>
              <a:spcAft>
                <a:spcPts val="0"/>
              </a:spcAft>
            </a:pPr>
            <a:r>
              <a:rPr lang="en-US" altLang="en-US" sz="1200">
                <a:solidFill>
                  <a:prstClr val="black"/>
                </a:solidFill>
                <a:latin typeface="Calibri" panose="020F0502020204030204"/>
                <a:ea typeface="+mn-ea"/>
                <a:cs typeface="Times New Roman" pitchFamily="18" charset="0"/>
              </a:rPr>
              <a:t>Private</a:t>
            </a:r>
          </a:p>
          <a:p>
            <a:pPr eaLnBrk="0" fontAlgn="auto" hangingPunct="0">
              <a:spcBef>
                <a:spcPts val="0"/>
              </a:spcBef>
              <a:spcAft>
                <a:spcPts val="0"/>
              </a:spcAft>
            </a:pPr>
            <a:r>
              <a:rPr lang="en-US" altLang="en-US" sz="1200">
                <a:solidFill>
                  <a:prstClr val="black"/>
                </a:solidFill>
                <a:latin typeface="Calibri" panose="020F0502020204030204"/>
                <a:ea typeface="+mn-ea"/>
                <a:cs typeface="Times New Roman" pitchFamily="18" charset="0"/>
              </a:rPr>
              <a:t>Ch 174</a:t>
            </a:r>
          </a:p>
        </p:txBody>
      </p:sp>
      <p:sp>
        <p:nvSpPr>
          <p:cNvPr id="393" name="Rectangle 128"/>
          <p:cNvSpPr>
            <a:spLocks noChangeArrowheads="1"/>
          </p:cNvSpPr>
          <p:nvPr/>
        </p:nvSpPr>
        <p:spPr bwMode="auto">
          <a:xfrm>
            <a:off x="2741136" y="3325073"/>
            <a:ext cx="833439" cy="82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p>
            <a:pPr eaLnBrk="0" fontAlgn="auto" hangingPunct="0">
              <a:spcBef>
                <a:spcPts val="0"/>
              </a:spcBef>
              <a:spcAft>
                <a:spcPts val="0"/>
              </a:spcAft>
            </a:pPr>
            <a:r>
              <a:rPr lang="en-US" altLang="en-US" sz="1200" dirty="0">
                <a:solidFill>
                  <a:prstClr val="black"/>
                </a:solidFill>
                <a:latin typeface="Calibri" panose="020F0502020204030204"/>
                <a:ea typeface="+mn-ea"/>
                <a:cs typeface="Times New Roman" pitchFamily="18" charset="0"/>
              </a:rPr>
              <a:t>Public</a:t>
            </a:r>
          </a:p>
          <a:p>
            <a:pPr eaLnBrk="0" fontAlgn="auto" hangingPunct="0">
              <a:spcBef>
                <a:spcPts val="0"/>
              </a:spcBef>
              <a:spcAft>
                <a:spcPts val="0"/>
              </a:spcAft>
            </a:pPr>
            <a:r>
              <a:rPr lang="en-US" altLang="en-US" sz="1200" dirty="0">
                <a:solidFill>
                  <a:prstClr val="black"/>
                </a:solidFill>
                <a:latin typeface="Calibri" panose="020F0502020204030204"/>
                <a:ea typeface="+mn-ea"/>
                <a:cs typeface="Times New Roman" pitchFamily="18" charset="0"/>
              </a:rPr>
              <a:t>Safety</a:t>
            </a:r>
          </a:p>
          <a:p>
            <a:pPr eaLnBrk="0" fontAlgn="auto" hangingPunct="0">
              <a:spcBef>
                <a:spcPts val="0"/>
              </a:spcBef>
              <a:spcAft>
                <a:spcPts val="0"/>
              </a:spcAft>
            </a:pPr>
            <a:r>
              <a:rPr lang="en-US" altLang="en-US" sz="1200" dirty="0" err="1">
                <a:solidFill>
                  <a:prstClr val="black"/>
                </a:solidFill>
                <a:latin typeface="Calibri" panose="020F0502020204030204"/>
                <a:ea typeface="+mn-ea"/>
                <a:cs typeface="Times New Roman" pitchFamily="18" charset="0"/>
              </a:rPr>
              <a:t>Veh-Veh</a:t>
            </a:r>
            <a:r>
              <a:rPr lang="en-US" altLang="en-US" sz="1200" dirty="0">
                <a:solidFill>
                  <a:prstClr val="black"/>
                </a:solidFill>
                <a:latin typeface="Calibri" panose="020F0502020204030204"/>
                <a:ea typeface="+mn-ea"/>
                <a:cs typeface="Times New Roman" pitchFamily="18" charset="0"/>
              </a:rPr>
              <a:t> </a:t>
            </a:r>
            <a:r>
              <a:rPr lang="en-US" altLang="en-US" sz="1200" dirty="0" err="1">
                <a:solidFill>
                  <a:prstClr val="black"/>
                </a:solidFill>
                <a:latin typeface="Calibri" panose="020F0502020204030204"/>
                <a:ea typeface="+mn-ea"/>
                <a:cs typeface="Times New Roman" pitchFamily="18" charset="0"/>
              </a:rPr>
              <a:t>Ch</a:t>
            </a:r>
            <a:r>
              <a:rPr lang="en-US" altLang="en-US" sz="1200" dirty="0">
                <a:solidFill>
                  <a:prstClr val="black"/>
                </a:solidFill>
                <a:latin typeface="Calibri" panose="020F0502020204030204"/>
                <a:ea typeface="+mn-ea"/>
                <a:cs typeface="Times New Roman" pitchFamily="18" charset="0"/>
              </a:rPr>
              <a:t> 172</a:t>
            </a:r>
          </a:p>
        </p:txBody>
      </p:sp>
      <p:sp>
        <p:nvSpPr>
          <p:cNvPr id="394" name="AutoShape 129"/>
          <p:cNvSpPr>
            <a:spLocks noChangeArrowheads="1"/>
          </p:cNvSpPr>
          <p:nvPr/>
        </p:nvSpPr>
        <p:spPr bwMode="auto">
          <a:xfrm>
            <a:off x="3941288" y="2846918"/>
            <a:ext cx="104775" cy="168275"/>
          </a:xfrm>
          <a:prstGeom prst="triangle">
            <a:avLst>
              <a:gd name="adj" fmla="val 49273"/>
            </a:avLst>
          </a:prstGeom>
          <a:solidFill>
            <a:sysClr val="windowText" lastClr="000000"/>
          </a:solidFill>
          <a:ln w="12700">
            <a:solidFill>
              <a:srgbClr val="954F7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95" name="Line 130"/>
          <p:cNvSpPr>
            <a:spLocks noChangeShapeType="1"/>
          </p:cNvSpPr>
          <p:nvPr/>
        </p:nvSpPr>
        <p:spPr bwMode="auto">
          <a:xfrm flipH="1">
            <a:off x="3999996" y="3015195"/>
            <a:ext cx="26" cy="295272"/>
          </a:xfrm>
          <a:prstGeom prst="line">
            <a:avLst/>
          </a:prstGeom>
          <a:noFill/>
          <a:ln w="12700">
            <a:solidFill>
              <a:srgbClr val="954F7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96" name="AutoShape 132"/>
          <p:cNvSpPr>
            <a:spLocks noChangeArrowheads="1"/>
          </p:cNvSpPr>
          <p:nvPr/>
        </p:nvSpPr>
        <p:spPr bwMode="auto">
          <a:xfrm>
            <a:off x="4787425" y="2854856"/>
            <a:ext cx="104775" cy="169863"/>
          </a:xfrm>
          <a:prstGeom prst="triangle">
            <a:avLst>
              <a:gd name="adj" fmla="val 49273"/>
            </a:avLst>
          </a:prstGeom>
          <a:solidFill>
            <a:sysClr val="windowText" lastClr="000000"/>
          </a:solidFill>
          <a:ln w="12700">
            <a:solidFill>
              <a:srgbClr val="954F7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97" name="Line 133"/>
          <p:cNvSpPr>
            <a:spLocks noChangeShapeType="1"/>
          </p:cNvSpPr>
          <p:nvPr/>
        </p:nvSpPr>
        <p:spPr bwMode="auto">
          <a:xfrm>
            <a:off x="4837741" y="3028412"/>
            <a:ext cx="3280" cy="266498"/>
          </a:xfrm>
          <a:prstGeom prst="line">
            <a:avLst/>
          </a:prstGeom>
          <a:noFill/>
          <a:ln w="12700">
            <a:solidFill>
              <a:srgbClr val="954F7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98" name="AutoShape 136"/>
          <p:cNvSpPr>
            <a:spLocks noChangeArrowheads="1"/>
          </p:cNvSpPr>
          <p:nvPr/>
        </p:nvSpPr>
        <p:spPr bwMode="auto">
          <a:xfrm>
            <a:off x="5620862" y="2467897"/>
            <a:ext cx="96424" cy="246175"/>
          </a:xfrm>
          <a:prstGeom prst="triangle">
            <a:avLst>
              <a:gd name="adj" fmla="val 40579"/>
            </a:avLst>
          </a:prstGeom>
          <a:solidFill>
            <a:sysClr val="windowText" lastClr="000000"/>
          </a:solidFill>
          <a:ln w="12700">
            <a:solidFill>
              <a:srgbClr val="954F7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99" name="Line 137"/>
          <p:cNvSpPr>
            <a:spLocks noChangeShapeType="1"/>
          </p:cNvSpPr>
          <p:nvPr/>
        </p:nvSpPr>
        <p:spPr bwMode="auto">
          <a:xfrm>
            <a:off x="5672036" y="2718127"/>
            <a:ext cx="6969" cy="589164"/>
          </a:xfrm>
          <a:prstGeom prst="line">
            <a:avLst/>
          </a:prstGeom>
          <a:noFill/>
          <a:ln w="12700">
            <a:solidFill>
              <a:srgbClr val="954F7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400" name="AutoShape 139"/>
          <p:cNvSpPr>
            <a:spLocks noChangeArrowheads="1"/>
          </p:cNvSpPr>
          <p:nvPr/>
        </p:nvSpPr>
        <p:spPr bwMode="auto">
          <a:xfrm>
            <a:off x="8134638" y="2804826"/>
            <a:ext cx="104775" cy="171451"/>
          </a:xfrm>
          <a:prstGeom prst="triangle">
            <a:avLst>
              <a:gd name="adj" fmla="val 49273"/>
            </a:avLst>
          </a:prstGeom>
          <a:solidFill>
            <a:sysClr val="windowText" lastClr="000000"/>
          </a:solidFill>
          <a:ln w="12700">
            <a:solidFill>
              <a:srgbClr val="954F7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401" name="Line 140"/>
          <p:cNvSpPr>
            <a:spLocks noChangeShapeType="1"/>
          </p:cNvSpPr>
          <p:nvPr/>
        </p:nvSpPr>
        <p:spPr bwMode="auto">
          <a:xfrm>
            <a:off x="8190877" y="2983896"/>
            <a:ext cx="2625" cy="326571"/>
          </a:xfrm>
          <a:prstGeom prst="line">
            <a:avLst/>
          </a:prstGeom>
          <a:noFill/>
          <a:ln w="12700">
            <a:solidFill>
              <a:srgbClr val="954F7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403" name="Line 145"/>
          <p:cNvSpPr>
            <a:spLocks noChangeShapeType="1"/>
          </p:cNvSpPr>
          <p:nvPr/>
        </p:nvSpPr>
        <p:spPr bwMode="auto">
          <a:xfrm flipV="1">
            <a:off x="2603122" y="2794000"/>
            <a:ext cx="6310214" cy="30380"/>
          </a:xfrm>
          <a:prstGeom prst="line">
            <a:avLst/>
          </a:prstGeom>
          <a:noFill/>
          <a:ln w="12700">
            <a:solidFill>
              <a:srgbClr val="954F7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404" name="Line 146"/>
          <p:cNvSpPr>
            <a:spLocks noChangeShapeType="1"/>
          </p:cNvSpPr>
          <p:nvPr/>
        </p:nvSpPr>
        <p:spPr bwMode="auto">
          <a:xfrm flipV="1">
            <a:off x="2590800" y="2443691"/>
            <a:ext cx="6322536" cy="5263"/>
          </a:xfrm>
          <a:prstGeom prst="line">
            <a:avLst/>
          </a:prstGeom>
          <a:noFill/>
          <a:ln w="12700">
            <a:solidFill>
              <a:srgbClr val="954F7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406" name="Rectangle 149"/>
          <p:cNvSpPr>
            <a:spLocks noChangeArrowheads="1"/>
          </p:cNvSpPr>
          <p:nvPr/>
        </p:nvSpPr>
        <p:spPr bwMode="auto">
          <a:xfrm>
            <a:off x="3229244" y="2584203"/>
            <a:ext cx="947739" cy="27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p>
            <a:pPr eaLnBrk="0" fontAlgn="auto" hangingPunct="0">
              <a:spcBef>
                <a:spcPts val="0"/>
              </a:spcBef>
              <a:spcAft>
                <a:spcPts val="0"/>
              </a:spcAft>
            </a:pPr>
            <a:r>
              <a:rPr lang="en-US" altLang="en-US" sz="1200" dirty="0">
                <a:solidFill>
                  <a:prstClr val="black"/>
                </a:solidFill>
                <a:latin typeface="Calibri" panose="020F0502020204030204"/>
                <a:ea typeface="+mn-ea"/>
                <a:cs typeface="Times New Roman" pitchFamily="18" charset="0"/>
              </a:rPr>
              <a:t>33 dBm</a:t>
            </a:r>
          </a:p>
        </p:txBody>
      </p:sp>
      <p:sp>
        <p:nvSpPr>
          <p:cNvPr id="408" name="Rectangle 151"/>
          <p:cNvSpPr>
            <a:spLocks noChangeArrowheads="1"/>
          </p:cNvSpPr>
          <p:nvPr/>
        </p:nvSpPr>
        <p:spPr bwMode="auto">
          <a:xfrm>
            <a:off x="1365042" y="2307746"/>
            <a:ext cx="1475892" cy="27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1" rIns="90488" bIns="44451">
            <a:spAutoFit/>
          </a:bodyPr>
          <a:lstStyle/>
          <a:p>
            <a:pPr eaLnBrk="0" fontAlgn="auto" hangingPunct="0">
              <a:spcBef>
                <a:spcPts val="0"/>
              </a:spcBef>
              <a:spcAft>
                <a:spcPts val="0"/>
              </a:spcAft>
            </a:pPr>
            <a:r>
              <a:rPr lang="en-US" altLang="en-US" sz="1200" dirty="0">
                <a:solidFill>
                  <a:prstClr val="black"/>
                </a:solidFill>
                <a:latin typeface="Calibri" panose="020F0502020204030204"/>
                <a:ea typeface="+mn-ea"/>
                <a:cs typeface="Times New Roman" pitchFamily="18" charset="0"/>
              </a:rPr>
              <a:t>Power </a:t>
            </a:r>
            <a:r>
              <a:rPr lang="en-US" altLang="en-US" sz="1200" dirty="0" smtClean="0">
                <a:solidFill>
                  <a:prstClr val="black"/>
                </a:solidFill>
                <a:latin typeface="Calibri" panose="020F0502020204030204"/>
                <a:ea typeface="+mn-ea"/>
                <a:cs typeface="Times New Roman" pitchFamily="18" charset="0"/>
              </a:rPr>
              <a:t>Limit (EIRP)</a:t>
            </a:r>
            <a:endParaRPr lang="en-US" altLang="en-US" sz="1200" dirty="0">
              <a:solidFill>
                <a:prstClr val="black"/>
              </a:solidFill>
              <a:latin typeface="Calibri" panose="020F0502020204030204"/>
              <a:ea typeface="+mn-ea"/>
              <a:cs typeface="Times New Roman" pitchFamily="18" charset="0"/>
            </a:endParaRPr>
          </a:p>
        </p:txBody>
      </p:sp>
      <p:sp>
        <p:nvSpPr>
          <p:cNvPr id="409" name="Rectangle 152"/>
          <p:cNvSpPr>
            <a:spLocks noChangeArrowheads="1"/>
          </p:cNvSpPr>
          <p:nvPr/>
        </p:nvSpPr>
        <p:spPr bwMode="auto">
          <a:xfrm>
            <a:off x="1368234" y="2688216"/>
            <a:ext cx="1422113" cy="27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1" rIns="90488" bIns="44451">
            <a:spAutoFit/>
          </a:bodyPr>
          <a:lstStyle/>
          <a:p>
            <a:pPr eaLnBrk="0" fontAlgn="auto" hangingPunct="0">
              <a:spcBef>
                <a:spcPts val="0"/>
              </a:spcBef>
              <a:spcAft>
                <a:spcPts val="0"/>
              </a:spcAft>
            </a:pPr>
            <a:r>
              <a:rPr lang="en-US" altLang="en-US" sz="1200" dirty="0">
                <a:solidFill>
                  <a:prstClr val="black"/>
                </a:solidFill>
                <a:latin typeface="Calibri" panose="020F0502020204030204"/>
                <a:ea typeface="+mn-ea"/>
                <a:cs typeface="Times New Roman" pitchFamily="18" charset="0"/>
              </a:rPr>
              <a:t>Power </a:t>
            </a:r>
            <a:r>
              <a:rPr lang="en-US" altLang="en-US" sz="1200" dirty="0" smtClean="0">
                <a:solidFill>
                  <a:prstClr val="black"/>
                </a:solidFill>
                <a:latin typeface="Calibri" panose="020F0502020204030204"/>
                <a:ea typeface="+mn-ea"/>
                <a:cs typeface="Times New Roman" pitchFamily="18" charset="0"/>
              </a:rPr>
              <a:t>Limit (EIRP)</a:t>
            </a:r>
            <a:endParaRPr lang="en-US" altLang="en-US" sz="1200" dirty="0">
              <a:solidFill>
                <a:prstClr val="black"/>
              </a:solidFill>
              <a:latin typeface="Calibri" panose="020F0502020204030204"/>
              <a:ea typeface="+mn-ea"/>
              <a:cs typeface="Times New Roman" pitchFamily="18" charset="0"/>
            </a:endParaRPr>
          </a:p>
        </p:txBody>
      </p:sp>
      <p:sp>
        <p:nvSpPr>
          <p:cNvPr id="411" name="Rectangle 154"/>
          <p:cNvSpPr>
            <a:spLocks noChangeArrowheads="1"/>
          </p:cNvSpPr>
          <p:nvPr/>
        </p:nvSpPr>
        <p:spPr bwMode="auto">
          <a:xfrm>
            <a:off x="4844575" y="2202393"/>
            <a:ext cx="947737" cy="27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p>
            <a:pPr eaLnBrk="0" fontAlgn="auto" hangingPunct="0">
              <a:spcBef>
                <a:spcPts val="0"/>
              </a:spcBef>
              <a:spcAft>
                <a:spcPts val="0"/>
              </a:spcAft>
            </a:pPr>
            <a:r>
              <a:rPr lang="en-US" altLang="en-US" sz="1200">
                <a:solidFill>
                  <a:prstClr val="black"/>
                </a:solidFill>
                <a:latin typeface="Calibri" panose="020F0502020204030204"/>
                <a:ea typeface="+mn-ea"/>
                <a:cs typeface="Times New Roman" pitchFamily="18" charset="0"/>
              </a:rPr>
              <a:t>44.8 dBm</a:t>
            </a:r>
          </a:p>
        </p:txBody>
      </p:sp>
      <p:sp>
        <p:nvSpPr>
          <p:cNvPr id="412" name="AutoShape 155"/>
          <p:cNvSpPr>
            <a:spLocks noChangeArrowheads="1"/>
          </p:cNvSpPr>
          <p:nvPr/>
        </p:nvSpPr>
        <p:spPr bwMode="auto">
          <a:xfrm>
            <a:off x="5623085" y="2854856"/>
            <a:ext cx="104775" cy="169863"/>
          </a:xfrm>
          <a:prstGeom prst="triangle">
            <a:avLst>
              <a:gd name="adj" fmla="val 49273"/>
            </a:avLst>
          </a:prstGeom>
          <a:solidFill>
            <a:sysClr val="windowText" lastClr="000000"/>
          </a:solidFill>
          <a:ln w="12700">
            <a:solidFill>
              <a:srgbClr val="954F7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cxnSp>
        <p:nvCxnSpPr>
          <p:cNvPr id="414" name="Straight Connector 413"/>
          <p:cNvCxnSpPr>
            <a:stCxn id="359" idx="1"/>
          </p:cNvCxnSpPr>
          <p:nvPr/>
        </p:nvCxnSpPr>
        <p:spPr>
          <a:xfrm flipH="1" flipV="1">
            <a:off x="2741136" y="1183003"/>
            <a:ext cx="5217" cy="3096158"/>
          </a:xfrm>
          <a:prstGeom prst="line">
            <a:avLst/>
          </a:prstGeom>
          <a:noFill/>
          <a:ln w="6350" cap="flat" cmpd="sng" algn="ctr">
            <a:solidFill>
              <a:srgbClr val="5B9BD5"/>
            </a:solidFill>
            <a:prstDash val="solid"/>
            <a:miter lim="800000"/>
          </a:ln>
          <a:effectLst/>
        </p:spPr>
      </p:cxnSp>
      <p:cxnSp>
        <p:nvCxnSpPr>
          <p:cNvPr id="415" name="Straight Connector 414"/>
          <p:cNvCxnSpPr>
            <a:stCxn id="298" idx="1"/>
          </p:cNvCxnSpPr>
          <p:nvPr/>
        </p:nvCxnSpPr>
        <p:spPr>
          <a:xfrm flipH="1" flipV="1">
            <a:off x="3572985" y="1168138"/>
            <a:ext cx="5506" cy="3111023"/>
          </a:xfrm>
          <a:prstGeom prst="line">
            <a:avLst/>
          </a:prstGeom>
          <a:noFill/>
          <a:ln w="6350" cap="flat" cmpd="sng" algn="ctr">
            <a:solidFill>
              <a:srgbClr val="5B9BD5"/>
            </a:solidFill>
            <a:prstDash val="solid"/>
            <a:miter lim="800000"/>
          </a:ln>
          <a:effectLst/>
        </p:spPr>
      </p:cxnSp>
      <p:cxnSp>
        <p:nvCxnSpPr>
          <p:cNvPr id="416" name="Straight Connector 415"/>
          <p:cNvCxnSpPr/>
          <p:nvPr/>
        </p:nvCxnSpPr>
        <p:spPr>
          <a:xfrm flipV="1">
            <a:off x="5254149" y="1168138"/>
            <a:ext cx="7937" cy="2993548"/>
          </a:xfrm>
          <a:prstGeom prst="line">
            <a:avLst/>
          </a:prstGeom>
          <a:noFill/>
          <a:ln w="6350" cap="flat" cmpd="sng" algn="ctr">
            <a:solidFill>
              <a:srgbClr val="5B9BD5"/>
            </a:solidFill>
            <a:prstDash val="solid"/>
            <a:miter lim="800000"/>
          </a:ln>
          <a:effectLst/>
        </p:spPr>
      </p:cxnSp>
      <p:cxnSp>
        <p:nvCxnSpPr>
          <p:cNvPr id="417" name="Straight Connector 416"/>
          <p:cNvCxnSpPr/>
          <p:nvPr/>
        </p:nvCxnSpPr>
        <p:spPr>
          <a:xfrm flipH="1" flipV="1">
            <a:off x="6082410" y="1183004"/>
            <a:ext cx="14442" cy="3326104"/>
          </a:xfrm>
          <a:prstGeom prst="line">
            <a:avLst/>
          </a:prstGeom>
          <a:noFill/>
          <a:ln w="6350" cap="flat" cmpd="sng" algn="ctr">
            <a:solidFill>
              <a:srgbClr val="5B9BD5"/>
            </a:solidFill>
            <a:prstDash val="solid"/>
            <a:miter lim="800000"/>
          </a:ln>
          <a:effectLst/>
        </p:spPr>
      </p:cxnSp>
      <p:sp>
        <p:nvSpPr>
          <p:cNvPr id="418" name="TextBox 417"/>
          <p:cNvSpPr txBox="1"/>
          <p:nvPr/>
        </p:nvSpPr>
        <p:spPr>
          <a:xfrm>
            <a:off x="434946" y="1096007"/>
            <a:ext cx="2143407" cy="369332"/>
          </a:xfrm>
          <a:prstGeom prst="rect">
            <a:avLst/>
          </a:prstGeom>
          <a:noFill/>
        </p:spPr>
        <p:txBody>
          <a:bodyPr wrap="none" rtlCol="0">
            <a:spAutoFit/>
          </a:bodyPr>
          <a:lstStyle/>
          <a:p>
            <a:pPr fontAlgn="auto">
              <a:spcBef>
                <a:spcPts val="0"/>
              </a:spcBef>
              <a:spcAft>
                <a:spcPts val="0"/>
              </a:spcAft>
            </a:pPr>
            <a:r>
              <a:rPr lang="en-US" sz="1800" dirty="0">
                <a:solidFill>
                  <a:prstClr val="black"/>
                </a:solidFill>
                <a:latin typeface="Calibri" panose="020F0502020204030204"/>
                <a:ea typeface="+mn-ea"/>
                <a:cs typeface="+mn-cs"/>
              </a:rPr>
              <a:t>Message (Rate in Hz)</a:t>
            </a:r>
          </a:p>
        </p:txBody>
      </p:sp>
      <p:cxnSp>
        <p:nvCxnSpPr>
          <p:cNvPr id="419" name="Straight Arrow Connector 418"/>
          <p:cNvCxnSpPr/>
          <p:nvPr/>
        </p:nvCxnSpPr>
        <p:spPr>
          <a:xfrm>
            <a:off x="2486647" y="1275342"/>
            <a:ext cx="215616" cy="4"/>
          </a:xfrm>
          <a:prstGeom prst="straightConnector1">
            <a:avLst/>
          </a:prstGeom>
          <a:noFill/>
          <a:ln w="6350" cap="flat" cmpd="sng" algn="ctr">
            <a:solidFill>
              <a:sysClr val="windowText" lastClr="000000"/>
            </a:solidFill>
            <a:prstDash val="solid"/>
            <a:miter lim="800000"/>
            <a:tailEnd type="triangle" w="lg" len="lg"/>
          </a:ln>
          <a:effectLst/>
        </p:spPr>
      </p:cxnSp>
      <p:sp>
        <p:nvSpPr>
          <p:cNvPr id="420" name="TextBox 419"/>
          <p:cNvSpPr txBox="1"/>
          <p:nvPr/>
        </p:nvSpPr>
        <p:spPr>
          <a:xfrm>
            <a:off x="2712926" y="1168138"/>
            <a:ext cx="849913" cy="307777"/>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Calibri" panose="020F0502020204030204"/>
                <a:ea typeface="+mn-ea"/>
                <a:cs typeface="+mn-cs"/>
              </a:rPr>
              <a:t>BSM (10)</a:t>
            </a:r>
          </a:p>
        </p:txBody>
      </p:sp>
      <p:sp>
        <p:nvSpPr>
          <p:cNvPr id="421" name="TextBox 420"/>
          <p:cNvSpPr txBox="1"/>
          <p:nvPr/>
        </p:nvSpPr>
        <p:spPr>
          <a:xfrm>
            <a:off x="2712829" y="1406165"/>
            <a:ext cx="856325" cy="307777"/>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Calibri" panose="020F0502020204030204"/>
                <a:ea typeface="+mn-ea"/>
                <a:cs typeface="+mn-cs"/>
              </a:rPr>
              <a:t>SPAT (10)</a:t>
            </a:r>
          </a:p>
        </p:txBody>
      </p:sp>
      <p:sp>
        <p:nvSpPr>
          <p:cNvPr id="422" name="TextBox 421"/>
          <p:cNvSpPr txBox="1"/>
          <p:nvPr/>
        </p:nvSpPr>
        <p:spPr>
          <a:xfrm>
            <a:off x="2711169" y="1624445"/>
            <a:ext cx="776175" cy="307777"/>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Calibri" panose="020F0502020204030204"/>
                <a:ea typeface="+mn-ea"/>
                <a:cs typeface="+mn-cs"/>
              </a:rPr>
              <a:t>MAP (1)</a:t>
            </a:r>
          </a:p>
        </p:txBody>
      </p:sp>
      <p:sp>
        <p:nvSpPr>
          <p:cNvPr id="423" name="TextBox 422"/>
          <p:cNvSpPr txBox="1"/>
          <p:nvPr/>
        </p:nvSpPr>
        <p:spPr>
          <a:xfrm>
            <a:off x="2704436" y="1833533"/>
            <a:ext cx="847733" cy="307777"/>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Calibri" panose="020F0502020204030204"/>
                <a:ea typeface="+mn-ea"/>
                <a:cs typeface="+mn-cs"/>
              </a:rPr>
              <a:t>RTCM (?)</a:t>
            </a:r>
          </a:p>
        </p:txBody>
      </p:sp>
      <p:sp>
        <p:nvSpPr>
          <p:cNvPr id="424" name="TextBox 423"/>
          <p:cNvSpPr txBox="1"/>
          <p:nvPr/>
        </p:nvSpPr>
        <p:spPr>
          <a:xfrm>
            <a:off x="5235277" y="1219066"/>
            <a:ext cx="860492" cy="307777"/>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Calibri" panose="020F0502020204030204"/>
                <a:ea typeface="+mn-ea"/>
                <a:cs typeface="+mn-cs"/>
              </a:rPr>
              <a:t>WSA (10)</a:t>
            </a:r>
          </a:p>
        </p:txBody>
      </p:sp>
      <p:sp>
        <p:nvSpPr>
          <p:cNvPr id="425" name="TextBox 424"/>
          <p:cNvSpPr txBox="1"/>
          <p:nvPr/>
        </p:nvSpPr>
        <p:spPr>
          <a:xfrm>
            <a:off x="5235278" y="1457750"/>
            <a:ext cx="862352" cy="307777"/>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Calibri" panose="020F0502020204030204"/>
                <a:ea typeface="+mn-ea"/>
                <a:cs typeface="+mn-cs"/>
              </a:rPr>
              <a:t>TIM (</a:t>
            </a:r>
            <a:r>
              <a:rPr lang="en-US" dirty="0" err="1">
                <a:solidFill>
                  <a:prstClr val="black"/>
                </a:solidFill>
                <a:latin typeface="Calibri" panose="020F0502020204030204"/>
                <a:ea typeface="+mn-ea"/>
                <a:cs typeface="+mn-cs"/>
              </a:rPr>
              <a:t>Var</a:t>
            </a:r>
            <a:r>
              <a:rPr lang="en-US" dirty="0">
                <a:solidFill>
                  <a:prstClr val="black"/>
                </a:solidFill>
                <a:latin typeface="Calibri" panose="020F0502020204030204"/>
                <a:ea typeface="+mn-ea"/>
                <a:cs typeface="+mn-cs"/>
              </a:rPr>
              <a:t>)</a:t>
            </a:r>
          </a:p>
        </p:txBody>
      </p:sp>
      <p:cxnSp>
        <p:nvCxnSpPr>
          <p:cNvPr id="426" name="Straight Connector 425"/>
          <p:cNvCxnSpPr>
            <a:stCxn id="299" idx="1"/>
          </p:cNvCxnSpPr>
          <p:nvPr/>
        </p:nvCxnSpPr>
        <p:spPr>
          <a:xfrm flipH="1" flipV="1">
            <a:off x="4408011" y="1168138"/>
            <a:ext cx="10948" cy="3111023"/>
          </a:xfrm>
          <a:prstGeom prst="line">
            <a:avLst/>
          </a:prstGeom>
          <a:noFill/>
          <a:ln w="6350" cap="flat" cmpd="sng" algn="ctr">
            <a:solidFill>
              <a:srgbClr val="5B9BD5"/>
            </a:solidFill>
            <a:prstDash val="solid"/>
            <a:miter lim="800000"/>
          </a:ln>
          <a:effectLst/>
        </p:spPr>
      </p:cxnSp>
      <p:sp>
        <p:nvSpPr>
          <p:cNvPr id="427" name="TextBox 426"/>
          <p:cNvSpPr txBox="1"/>
          <p:nvPr/>
        </p:nvSpPr>
        <p:spPr>
          <a:xfrm>
            <a:off x="4549550" y="1219569"/>
            <a:ext cx="495649" cy="307777"/>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Calibri" panose="020F0502020204030204"/>
                <a:ea typeface="+mn-ea"/>
                <a:cs typeface="+mn-cs"/>
              </a:rPr>
              <a:t>IPv6</a:t>
            </a:r>
          </a:p>
        </p:txBody>
      </p:sp>
      <p:sp>
        <p:nvSpPr>
          <p:cNvPr id="428" name="TextBox 427"/>
          <p:cNvSpPr txBox="1"/>
          <p:nvPr/>
        </p:nvSpPr>
        <p:spPr>
          <a:xfrm>
            <a:off x="252752" y="1452235"/>
            <a:ext cx="2164503" cy="1015663"/>
          </a:xfrm>
          <a:prstGeom prst="rect">
            <a:avLst/>
          </a:prstGeom>
          <a:noFill/>
        </p:spPr>
        <p:txBody>
          <a:bodyPr wrap="none" rtlCol="0">
            <a:spAutoFit/>
          </a:bodyPr>
          <a:lstStyle/>
          <a:p>
            <a:pPr fontAlgn="auto">
              <a:spcBef>
                <a:spcPts val="0"/>
              </a:spcBef>
              <a:spcAft>
                <a:spcPts val="0"/>
              </a:spcAft>
            </a:pPr>
            <a:r>
              <a:rPr lang="en-US" sz="1200" dirty="0">
                <a:solidFill>
                  <a:prstClr val="black"/>
                </a:solidFill>
                <a:latin typeface="Calibri" panose="020F0502020204030204"/>
                <a:ea typeface="+mn-ea"/>
                <a:cs typeface="+mn-cs"/>
              </a:rPr>
              <a:t>IPv6 Exchanges</a:t>
            </a:r>
          </a:p>
          <a:p>
            <a:pPr marL="285744" indent="-285744" fontAlgn="auto">
              <a:spcBef>
                <a:spcPts val="0"/>
              </a:spcBef>
              <a:spcAft>
                <a:spcPts val="0"/>
              </a:spcAft>
              <a:buFont typeface="Arial" panose="020B0604020202020204" pitchFamily="34" charset="0"/>
              <a:buChar char="•"/>
            </a:pPr>
            <a:r>
              <a:rPr lang="en-US" sz="1200" dirty="0">
                <a:solidFill>
                  <a:prstClr val="black"/>
                </a:solidFill>
                <a:latin typeface="Calibri" panose="020F0502020204030204"/>
                <a:ea typeface="+mn-ea"/>
                <a:cs typeface="+mn-cs"/>
              </a:rPr>
              <a:t>OBE with SCMS via RSE</a:t>
            </a:r>
          </a:p>
          <a:p>
            <a:pPr marL="285744" indent="-285744" fontAlgn="auto">
              <a:spcBef>
                <a:spcPts val="0"/>
              </a:spcBef>
              <a:spcAft>
                <a:spcPts val="0"/>
              </a:spcAft>
              <a:buFont typeface="Arial" panose="020B0604020202020204" pitchFamily="34" charset="0"/>
              <a:buChar char="•"/>
            </a:pPr>
            <a:r>
              <a:rPr lang="en-US" sz="1200" dirty="0">
                <a:solidFill>
                  <a:prstClr val="black"/>
                </a:solidFill>
                <a:latin typeface="Calibri" panose="020F0502020204030204"/>
                <a:ea typeface="+mn-ea"/>
                <a:cs typeface="+mn-cs"/>
              </a:rPr>
              <a:t>OBE with SDC/SDW via RSE</a:t>
            </a:r>
          </a:p>
          <a:p>
            <a:pPr marL="742932" lvl="1" indent="-285744" fontAlgn="auto">
              <a:spcBef>
                <a:spcPts val="0"/>
              </a:spcBef>
              <a:spcAft>
                <a:spcPts val="0"/>
              </a:spcAft>
              <a:buFont typeface="Arial" panose="020B0604020202020204" pitchFamily="34" charset="0"/>
              <a:buChar char="•"/>
            </a:pPr>
            <a:r>
              <a:rPr lang="en-US" sz="1200" dirty="0">
                <a:solidFill>
                  <a:prstClr val="black"/>
                </a:solidFill>
                <a:latin typeface="Calibri" panose="020F0502020204030204"/>
                <a:ea typeface="+mn-ea"/>
                <a:cs typeface="+mn-cs"/>
              </a:rPr>
              <a:t>VSDM</a:t>
            </a:r>
          </a:p>
          <a:p>
            <a:pPr marL="742932" lvl="1" indent="-285744" fontAlgn="auto">
              <a:spcBef>
                <a:spcPts val="0"/>
              </a:spcBef>
              <a:spcAft>
                <a:spcPts val="0"/>
              </a:spcAft>
              <a:buFont typeface="Arial" panose="020B0604020202020204" pitchFamily="34" charset="0"/>
              <a:buChar char="•"/>
            </a:pPr>
            <a:r>
              <a:rPr lang="en-US" sz="1200" dirty="0">
                <a:solidFill>
                  <a:prstClr val="black"/>
                </a:solidFill>
                <a:latin typeface="Calibri" panose="020F0502020204030204"/>
                <a:ea typeface="+mn-ea"/>
                <a:cs typeface="+mn-cs"/>
              </a:rPr>
              <a:t>TSDD</a:t>
            </a:r>
          </a:p>
        </p:txBody>
      </p:sp>
      <p:cxnSp>
        <p:nvCxnSpPr>
          <p:cNvPr id="429" name="Straight Connector 428"/>
          <p:cNvCxnSpPr/>
          <p:nvPr/>
        </p:nvCxnSpPr>
        <p:spPr>
          <a:xfrm flipV="1">
            <a:off x="6935793" y="1183003"/>
            <a:ext cx="11522" cy="3489858"/>
          </a:xfrm>
          <a:prstGeom prst="line">
            <a:avLst/>
          </a:prstGeom>
          <a:noFill/>
          <a:ln w="6350" cap="flat" cmpd="sng" algn="ctr">
            <a:solidFill>
              <a:srgbClr val="5B9BD5"/>
            </a:solidFill>
            <a:prstDash val="solid"/>
            <a:miter lim="800000"/>
          </a:ln>
          <a:effectLst/>
        </p:spPr>
      </p:cxnSp>
      <p:cxnSp>
        <p:nvCxnSpPr>
          <p:cNvPr id="430" name="Straight Connector 429"/>
          <p:cNvCxnSpPr/>
          <p:nvPr/>
        </p:nvCxnSpPr>
        <p:spPr>
          <a:xfrm flipV="1">
            <a:off x="7788315" y="1198878"/>
            <a:ext cx="26471" cy="3473983"/>
          </a:xfrm>
          <a:prstGeom prst="line">
            <a:avLst/>
          </a:prstGeom>
          <a:noFill/>
          <a:ln w="6350" cap="flat" cmpd="sng" algn="ctr">
            <a:solidFill>
              <a:srgbClr val="5B9BD5"/>
            </a:solidFill>
            <a:prstDash val="solid"/>
            <a:miter lim="800000"/>
          </a:ln>
          <a:effectLst/>
        </p:spPr>
      </p:cxnSp>
      <p:sp>
        <p:nvSpPr>
          <p:cNvPr id="431" name="TextBox 430"/>
          <p:cNvSpPr txBox="1"/>
          <p:nvPr/>
        </p:nvSpPr>
        <p:spPr>
          <a:xfrm>
            <a:off x="7038731" y="1219665"/>
            <a:ext cx="495649" cy="307777"/>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Calibri" panose="020F0502020204030204"/>
                <a:ea typeface="+mn-ea"/>
                <a:cs typeface="+mn-cs"/>
              </a:rPr>
              <a:t>IPv6</a:t>
            </a:r>
          </a:p>
        </p:txBody>
      </p:sp>
      <p:sp>
        <p:nvSpPr>
          <p:cNvPr id="432" name="Line 94"/>
          <p:cNvSpPr>
            <a:spLocks noChangeShapeType="1"/>
          </p:cNvSpPr>
          <p:nvPr/>
        </p:nvSpPr>
        <p:spPr bwMode="auto">
          <a:xfrm flipH="1">
            <a:off x="6521910" y="2985528"/>
            <a:ext cx="2410" cy="318907"/>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433" name="TextBox 432"/>
          <p:cNvSpPr txBox="1"/>
          <p:nvPr/>
        </p:nvSpPr>
        <p:spPr>
          <a:xfrm>
            <a:off x="252752" y="4856923"/>
            <a:ext cx="7720314" cy="1384995"/>
          </a:xfrm>
          <a:prstGeom prst="rect">
            <a:avLst/>
          </a:prstGeom>
          <a:noFill/>
        </p:spPr>
        <p:txBody>
          <a:bodyPr wrap="square" rtlCol="0">
            <a:spAutoFit/>
          </a:bodyPr>
          <a:lstStyle/>
          <a:p>
            <a:r>
              <a:rPr lang="en-US" sz="1600" i="0" dirty="0" smtClean="0">
                <a:solidFill>
                  <a:schemeClr val="tx1"/>
                </a:solidFill>
              </a:rPr>
              <a:t>ALL Channels:</a:t>
            </a:r>
          </a:p>
          <a:p>
            <a:pPr marL="742950" lvl="1" indent="-285750">
              <a:buFont typeface="Arial" panose="020B0604020202020204" pitchFamily="34" charset="0"/>
              <a:buChar char="•"/>
            </a:pPr>
            <a:r>
              <a:rPr lang="en-US" sz="1600" dirty="0" smtClean="0"/>
              <a:t>6 Mbps data rate</a:t>
            </a:r>
            <a:r>
              <a:rPr lang="en-US" sz="1600" dirty="0"/>
              <a:t> – Per </a:t>
            </a:r>
            <a:r>
              <a:rPr lang="en-US" sz="1600" dirty="0" smtClean="0"/>
              <a:t>J2945/1</a:t>
            </a:r>
          </a:p>
          <a:p>
            <a:pPr marL="742950" lvl="1" indent="-285750">
              <a:buFont typeface="Arial" panose="020B0604020202020204" pitchFamily="34" charset="0"/>
              <a:buChar char="•"/>
            </a:pPr>
            <a:r>
              <a:rPr lang="en-US" sz="1600" dirty="0" smtClean="0"/>
              <a:t>10MHZ </a:t>
            </a:r>
            <a:r>
              <a:rPr lang="en-US" sz="1600" dirty="0"/>
              <a:t>spacing </a:t>
            </a:r>
            <a:r>
              <a:rPr lang="en-US" sz="1600" dirty="0" smtClean="0"/>
              <a:t>– </a:t>
            </a:r>
            <a:r>
              <a:rPr lang="en-US" sz="1600" dirty="0"/>
              <a:t>Per 802.11 Operating Class 17 (J2945/1</a:t>
            </a:r>
            <a:r>
              <a:rPr lang="en-US" sz="1600" dirty="0" smtClean="0"/>
              <a:t>)</a:t>
            </a:r>
            <a:endParaRPr lang="en-US" sz="1600" i="0" dirty="0" smtClean="0">
              <a:solidFill>
                <a:schemeClr val="tx1"/>
              </a:solidFill>
            </a:endParaRPr>
          </a:p>
          <a:p>
            <a:pPr marL="742950" lvl="1" indent="-285750">
              <a:buFont typeface="Arial" panose="020B0604020202020204" pitchFamily="34" charset="0"/>
              <a:buChar char="•"/>
            </a:pPr>
            <a:r>
              <a:rPr lang="en-US" sz="1600" dirty="0" smtClean="0"/>
              <a:t>Station </a:t>
            </a:r>
            <a:r>
              <a:rPr lang="en-US" sz="1600" dirty="0"/>
              <a:t>Transmit Power Classification </a:t>
            </a:r>
            <a:r>
              <a:rPr lang="en-US" sz="1600" dirty="0" smtClean="0"/>
              <a:t>C</a:t>
            </a:r>
          </a:p>
          <a:p>
            <a:pPr marL="742950" lvl="1" indent="-285750">
              <a:buFont typeface="Arial" panose="020B0604020202020204" pitchFamily="34" charset="0"/>
              <a:buChar char="•"/>
            </a:pPr>
            <a:r>
              <a:rPr lang="en-US" sz="2000" b="1" dirty="0" smtClean="0">
                <a:solidFill>
                  <a:srgbClr val="0070C0"/>
                </a:solidFill>
              </a:rPr>
              <a:t>MAP and SPaT on Channel 172</a:t>
            </a:r>
          </a:p>
        </p:txBody>
      </p:sp>
      <p:cxnSp>
        <p:nvCxnSpPr>
          <p:cNvPr id="439" name="Straight Connector 438"/>
          <p:cNvCxnSpPr>
            <a:stCxn id="420" idx="1"/>
          </p:cNvCxnSpPr>
          <p:nvPr/>
        </p:nvCxnSpPr>
        <p:spPr bwMode="auto">
          <a:xfrm flipV="1">
            <a:off x="2712926" y="1143000"/>
            <a:ext cx="3480610" cy="179027"/>
          </a:xfrm>
          <a:prstGeom prst="line">
            <a:avLst/>
          </a:prstGeom>
          <a:noFill/>
          <a:ln w="9525" cap="flat" cmpd="sng" algn="ctr">
            <a:noFill/>
            <a:prstDash val="solid"/>
            <a:round/>
            <a:headEnd type="none" w="med" len="med"/>
            <a:tailEnd type="none" w="med" len="med"/>
          </a:ln>
          <a:effectLst/>
        </p:spPr>
      </p:cxnSp>
      <p:cxnSp>
        <p:nvCxnSpPr>
          <p:cNvPr id="441" name="Straight Connector 440"/>
          <p:cNvCxnSpPr/>
          <p:nvPr/>
        </p:nvCxnSpPr>
        <p:spPr bwMode="auto">
          <a:xfrm flipV="1">
            <a:off x="2702263" y="1096007"/>
            <a:ext cx="3404373" cy="72131"/>
          </a:xfrm>
          <a:prstGeom prst="line">
            <a:avLst/>
          </a:prstGeom>
          <a:noFill/>
          <a:ln w="9525" cap="flat" cmpd="sng" algn="ctr">
            <a:noFill/>
            <a:prstDash val="solid"/>
            <a:round/>
            <a:headEnd type="none" w="med" len="med"/>
            <a:tailEnd type="none" w="med" len="med"/>
          </a:ln>
          <a:effectLst/>
        </p:spPr>
      </p:cxnSp>
      <p:sp>
        <p:nvSpPr>
          <p:cNvPr id="142" name="TextBox 141"/>
          <p:cNvSpPr txBox="1"/>
          <p:nvPr/>
        </p:nvSpPr>
        <p:spPr>
          <a:xfrm>
            <a:off x="3745850" y="1204311"/>
            <a:ext cx="495649" cy="307777"/>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Calibri" panose="020F0502020204030204"/>
                <a:ea typeface="+mn-ea"/>
                <a:cs typeface="+mn-cs"/>
              </a:rPr>
              <a:t>IPv6</a:t>
            </a:r>
          </a:p>
        </p:txBody>
      </p:sp>
      <p:sp>
        <p:nvSpPr>
          <p:cNvPr id="143" name="TextBox 142"/>
          <p:cNvSpPr txBox="1"/>
          <p:nvPr/>
        </p:nvSpPr>
        <p:spPr>
          <a:xfrm>
            <a:off x="6254893" y="1232513"/>
            <a:ext cx="495649" cy="307777"/>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Calibri" panose="020F0502020204030204"/>
                <a:ea typeface="+mn-ea"/>
                <a:cs typeface="+mn-cs"/>
              </a:rPr>
              <a:t>IPv6</a:t>
            </a:r>
          </a:p>
        </p:txBody>
      </p:sp>
      <p:sp>
        <p:nvSpPr>
          <p:cNvPr id="3" name="Oval 2"/>
          <p:cNvSpPr/>
          <p:nvPr/>
        </p:nvSpPr>
        <p:spPr bwMode="auto">
          <a:xfrm>
            <a:off x="2578353" y="1168138"/>
            <a:ext cx="1167497" cy="973172"/>
          </a:xfrm>
          <a:prstGeom prst="ellipse">
            <a:avLst/>
          </a:prstGeom>
          <a:noFill/>
          <a:ln w="254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smtClean="0">
              <a:ln>
                <a:noFill/>
              </a:ln>
              <a:solidFill>
                <a:schemeClr val="bg1"/>
              </a:solidFill>
              <a:effectLst/>
              <a:latin typeface="Arial" charset="0"/>
            </a:endParaRPr>
          </a:p>
        </p:txBody>
      </p:sp>
    </p:spTree>
    <p:extLst>
      <p:ext uri="{BB962C8B-B14F-4D97-AF65-F5344CB8AC3E}">
        <p14:creationId xmlns:p14="http://schemas.microsoft.com/office/powerpoint/2010/main" val="1910765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cap="small" dirty="0" smtClean="0">
                <a:solidFill>
                  <a:srgbClr val="29527B"/>
                </a:solidFill>
                <a:ea typeface="ＭＳ Ｐゴシック"/>
                <a:cs typeface="ＭＳ Ｐゴシック"/>
              </a:rPr>
              <a:t>Data Unit Conventions</a:t>
            </a:r>
            <a:endParaRPr lang="en-US" sz="2800" cap="small" dirty="0">
              <a:solidFill>
                <a:srgbClr val="29527B"/>
              </a:solidFill>
              <a:ea typeface="ＭＳ Ｐゴシック"/>
              <a:cs typeface="ＭＳ Ｐゴシック"/>
            </a:endParaRPr>
          </a:p>
        </p:txBody>
      </p:sp>
      <p:sp>
        <p:nvSpPr>
          <p:cNvPr id="3" name="Content Placeholder 2"/>
          <p:cNvSpPr>
            <a:spLocks noGrp="1"/>
          </p:cNvSpPr>
          <p:nvPr>
            <p:ph idx="1"/>
          </p:nvPr>
        </p:nvSpPr>
        <p:spPr>
          <a:xfrm>
            <a:off x="171450" y="1066800"/>
            <a:ext cx="8972550" cy="2023241"/>
          </a:xfrm>
        </p:spPr>
        <p:txBody>
          <a:bodyPr/>
          <a:lstStyle/>
          <a:p>
            <a:r>
              <a:rPr lang="en-US" sz="2400" dirty="0" smtClean="0"/>
              <a:t>MAP</a:t>
            </a:r>
          </a:p>
          <a:p>
            <a:pPr lvl="1"/>
            <a:r>
              <a:rPr lang="en-US" sz="2400" dirty="0" smtClean="0"/>
              <a:t>Parent, Child Data Units</a:t>
            </a:r>
          </a:p>
          <a:p>
            <a:pPr lvl="1"/>
            <a:r>
              <a:rPr lang="en-US" sz="2400" dirty="0" smtClean="0"/>
              <a:t>Regionally-unique identifier</a:t>
            </a:r>
            <a:endParaRPr lang="en-US" sz="2000" dirty="0" smtClean="0"/>
          </a:p>
          <a:p>
            <a:pPr lvl="1"/>
            <a:r>
              <a:rPr lang="en-US" sz="2400" dirty="0" smtClean="0"/>
              <a:t>All approaches, lanes, and movements accounted for </a:t>
            </a:r>
          </a:p>
          <a:p>
            <a:pPr lvl="1"/>
            <a:r>
              <a:rPr lang="en-US" sz="2400" dirty="0">
                <a:hlinkClick r:id="rId3"/>
              </a:rPr>
              <a:t>https://ec2-54-211-216-181.compute-1.amazonaws.com/isd/;jsessionid=1qge4r8f9v9ejjrtpywneq4m2</a:t>
            </a:r>
            <a:r>
              <a:rPr lang="en-US" sz="2400" dirty="0" smtClean="0">
                <a:hlinkClick r:id="rId3"/>
              </a:rPr>
              <a:t>#</a:t>
            </a:r>
            <a:r>
              <a:rPr lang="en-US" sz="2400" dirty="0" smtClean="0"/>
              <a:t> </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670" y="4099737"/>
            <a:ext cx="5470634" cy="2535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1239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cap="small" dirty="0" smtClean="0">
                <a:solidFill>
                  <a:srgbClr val="29527B"/>
                </a:solidFill>
                <a:ea typeface="ＭＳ Ｐゴシック"/>
                <a:cs typeface="ＭＳ Ｐゴシック"/>
              </a:rPr>
              <a:t>Data Unit Conventions</a:t>
            </a:r>
            <a:endParaRPr lang="en-US" sz="2800" cap="small" dirty="0">
              <a:solidFill>
                <a:srgbClr val="29527B"/>
              </a:solidFill>
              <a:ea typeface="ＭＳ Ｐゴシック"/>
              <a:cs typeface="ＭＳ Ｐゴシック"/>
            </a:endParaRPr>
          </a:p>
        </p:txBody>
      </p:sp>
      <p:sp>
        <p:nvSpPr>
          <p:cNvPr id="3" name="Content Placeholder 2"/>
          <p:cNvSpPr>
            <a:spLocks noGrp="1"/>
          </p:cNvSpPr>
          <p:nvPr>
            <p:ph idx="1"/>
          </p:nvPr>
        </p:nvSpPr>
        <p:spPr>
          <a:xfrm>
            <a:off x="171450" y="1066800"/>
            <a:ext cx="8972550" cy="5276850"/>
          </a:xfrm>
        </p:spPr>
        <p:txBody>
          <a:bodyPr/>
          <a:lstStyle/>
          <a:p>
            <a:r>
              <a:rPr lang="en-US" sz="2400" dirty="0" smtClean="0"/>
              <a:t> SPaT</a:t>
            </a:r>
          </a:p>
          <a:p>
            <a:pPr lvl="1"/>
            <a:r>
              <a:rPr lang="en-US" sz="2400" dirty="0" smtClean="0"/>
              <a:t>All Data Units will have at least the state of the control for each element of the MAP.</a:t>
            </a:r>
          </a:p>
          <a:p>
            <a:pPr lvl="1"/>
            <a:endParaRPr lang="en-US" sz="2000" dirty="0"/>
          </a:p>
        </p:txBody>
      </p:sp>
    </p:spTree>
    <p:extLst>
      <p:ext uri="{BB962C8B-B14F-4D97-AF65-F5344CB8AC3E}">
        <p14:creationId xmlns:p14="http://schemas.microsoft.com/office/powerpoint/2010/main" val="2061239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cap="small" dirty="0" smtClean="0">
                <a:solidFill>
                  <a:srgbClr val="29527B"/>
                </a:solidFill>
                <a:ea typeface="ＭＳ Ｐゴシック"/>
                <a:cs typeface="ＭＳ Ｐゴシック"/>
              </a:rPr>
              <a:t>Performance Requirements for MAP, SPaT</a:t>
            </a:r>
            <a:endParaRPr lang="en-US" sz="2800" cap="small" dirty="0">
              <a:solidFill>
                <a:srgbClr val="29527B"/>
              </a:solidFill>
              <a:ea typeface="ＭＳ Ｐゴシック"/>
              <a:cs typeface="ＭＳ Ｐゴシック"/>
            </a:endParaRPr>
          </a:p>
        </p:txBody>
      </p:sp>
      <p:sp>
        <p:nvSpPr>
          <p:cNvPr id="3" name="Content Placeholder 2"/>
          <p:cNvSpPr>
            <a:spLocks noGrp="1"/>
          </p:cNvSpPr>
          <p:nvPr>
            <p:ph idx="1"/>
          </p:nvPr>
        </p:nvSpPr>
        <p:spPr>
          <a:xfrm>
            <a:off x="171450" y="1066800"/>
            <a:ext cx="8972550" cy="5276850"/>
          </a:xfrm>
        </p:spPr>
        <p:txBody>
          <a:bodyPr/>
          <a:lstStyle/>
          <a:p>
            <a:r>
              <a:rPr lang="en-US" sz="2400" dirty="0" smtClean="0"/>
              <a:t> TBD</a:t>
            </a:r>
          </a:p>
          <a:p>
            <a:pPr lvl="1"/>
            <a:endParaRPr lang="en-US" sz="2000" dirty="0"/>
          </a:p>
        </p:txBody>
      </p:sp>
    </p:spTree>
    <p:extLst>
      <p:ext uri="{BB962C8B-B14F-4D97-AF65-F5344CB8AC3E}">
        <p14:creationId xmlns:p14="http://schemas.microsoft.com/office/powerpoint/2010/main" val="45765227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889862&quot;&gt;&lt;property id=&quot;20148&quot; value=&quot;5&quot;/&gt;&lt;property id=&quot;20300&quot; value=&quot;Slide 64 - &amp;quot;Topic 4: Connected Vehicle Testing and Deployment&amp;quot;&quot;/&gt;&lt;property id=&quot;20307&quot; value=&quot;909&quot;/&gt;&lt;/object&gt;&lt;object type=&quot;3&quot; unique_id=&quot;889863&quot;&gt;&lt;property id=&quot;20148&quot; value=&quot;5&quot;/&gt;&lt;property id=&quot;20300&quot; value=&quot;Slide 65 - &amp;quot;Topic 4: Connected Vehicle Testing and Deployment&amp;quot;&quot;/&gt;&lt;property id=&quot;20307&quot; value=&quot;910&quot;/&gt;&lt;/object&gt;&lt;object type=&quot;3&quot; unique_id=&quot;889864&quot;&gt;&lt;property id=&quot;20148&quot; value=&quot;5&quot;/&gt;&lt;property id=&quot;20300&quot; value=&quot;Slide 66 - &amp;quot;Connected Vehicle Test Bed Video&amp;quot;&quot;/&gt;&lt;property id=&quot;20307&quot; value=&quot;914&quot;/&gt;&lt;/object&gt;&lt;object type=&quot;3&quot; unique_id=&quot;889866&quot;&gt;&lt;property id=&quot;20148&quot; value=&quot;5&quot;/&gt;&lt;property id=&quot;20300&quot; value=&quot;Slide 67 - &amp;quot;Affiliated Interoperable Test Beds&amp;quot;&quot;/&gt;&lt;property id=&quot;20307&quot; value=&quot;912&quot;/&gt;&lt;/object&gt;&lt;object type=&quot;3&quot; unique_id=&quot;889867&quot;&gt;&lt;property id=&quot;20148&quot; value=&quot;5&quot;/&gt;&lt;property id=&quot;20300&quot; value=&quot;Slide 68 - &amp;quot;Overview of USDOT Test Bed Resources&amp;quot;&quot;/&gt;&lt;property id=&quot;20307&quot; value=&quot;913&quot;/&gt;&lt;/object&gt;&lt;object type=&quot;3&quot; unique_id=&quot;889872&quot;&gt;&lt;property id=&quot;20148&quot; value=&quot;5&quot;/&gt;&lt;property id=&quot;20300&quot; value=&quot;Slide 71 - &amp;quot;Small Group Activity&amp;quot;&quot;/&gt;&lt;property id=&quot;20307&quot; value=&quot;919&quot;/&gt;&lt;/object&gt;&lt;object type=&quot;3&quot; unique_id=&quot;889874&quot;&gt;&lt;property id=&quot;20148&quot; value=&quot;5&quot;/&gt;&lt;property id=&quot;20300&quot; value=&quot;Slide 73 - &amp;quot;Infrastructure Deployment Planning&amp;quot;&quot;/&gt;&lt;property id=&quot;20307&quot; value=&quot;921&quot;/&gt;&lt;/object&gt;&lt;object type=&quot;3&quot; unique_id=&quot;889876&quot;&gt;&lt;property id=&quot;20148&quot; value=&quot;5&quot;/&gt;&lt;property id=&quot;20300&quot; value=&quot;Slide 76 - &amp;quot;Let’s Recap&amp;quot;&quot;/&gt;&lt;property id=&quot;20307&quot; value=&quot;924&quot;/&gt;&lt;/object&gt;&lt;object type=&quot;3&quot; unique_id=&quot;889877&quot;&gt;&lt;property id=&quot;20148&quot; value=&quot;5&quot;/&gt;&lt;property id=&quot;20300&quot; value=&quot;Slide 79 - &amp;quot;Get Involved&amp;quot;&quot;/&gt;&lt;property id=&quot;20307&quot; value=&quot;922&quot;/&gt;&lt;/object&gt;&lt;object type=&quot;3&quot; unique_id=&quot;889878&quot;&gt;&lt;property id=&quot;20148&quot; value=&quot;5&quot;/&gt;&lt;property id=&quot;20300&quot; value=&quot;Slide 78 - &amp;quot;Benefits of Test Bed Membership&amp;quot;&quot;/&gt;&lt;property id=&quot;20307&quot; value=&quot;925&quot;/&gt;&lt;/object&gt;&lt;object type=&quot;3&quot; unique_id=&quot;889879&quot;&gt;&lt;property id=&quot;20148&quot; value=&quot;5&quot;/&gt;&lt;property id=&quot;20300&quot; value=&quot;Slide 77 - &amp;quot;Challenges to Connected Vehicle Deployment&amp;quot;&quot;/&gt;&lt;property id=&quot;20307&quot; value=&quot;926&quot;/&gt;&lt;/object&gt;&lt;object type=&quot;3&quot; unique_id=&quot;889880&quot;&gt;&lt;property id=&quot;20148&quot; value=&quot;5&quot;/&gt;&lt;property id=&quot;20300&quot; value=&quot;Slide 80 - &amp;quot;Topic 4 Wrap-up&amp;quot;&quot;/&gt;&lt;property id=&quot;20307&quot; value=&quot;927&quot;/&gt;&lt;/object&gt;&lt;object type=&quot;3&quot; unique_id=&quot;889881&quot;&gt;&lt;property id=&quot;20148&quot; value=&quot;5&quot;/&gt;&lt;property id=&quot;20300&quot; value=&quot;Slide 81 - &amp;quot;Topic 5: Policy and Institutional Issues&amp;quot;&quot;/&gt;&lt;property id=&quot;20307&quot; value=&quot;928&quot;/&gt;&lt;/object&gt;&lt;object type=&quot;3&quot; unique_id=&quot;889882&quot;&gt;&lt;property id=&quot;20148&quot; value=&quot;5&quot;/&gt;&lt;property id=&quot;20300&quot; value=&quot;Slide 82 - &amp;quot;Topic 5: Policy and Institutional Issues&amp;quot;&quot;/&gt;&lt;property id=&quot;20307&quot; value=&quot;929&quot;/&gt;&lt;/object&gt;&lt;object type=&quot;3&quot; unique_id=&quot;889884&quot;&gt;&lt;property id=&quot;20148&quot; value=&quot;5&quot;/&gt;&lt;property id=&quot;20300&quot; value=&quot;Slide 1&quot;/&gt;&lt;property id=&quot;20307&quot; value=&quot;937&quot;/&gt;&lt;/object&gt;&lt;object type=&quot;3&quot; unique_id=&quot;889885&quot;&gt;&lt;property id=&quot;20148&quot; value=&quot;5&quot;/&gt;&lt;property id=&quot;20300&quot; value=&quot;Slide 2 - &amp;quot;Course Format&amp;quot;&quot;/&gt;&lt;property id=&quot;20307&quot; value=&quot;938&quot;/&gt;&lt;/object&gt;&lt;object type=&quot;3&quot; unique_id=&quot;889886&quot;&gt;&lt;property id=&quot;20148&quot; value=&quot;5&quot;/&gt;&lt;property id=&quot;20300&quot; value=&quot;Slide 3 - &amp;quot;Topic 1: Introduction to the Connected Vehicle Environment &amp;quot;&quot;/&gt;&lt;property id=&quot;20307&quot; value=&quot;939&quot;/&gt;&lt;/object&gt;&lt;object type=&quot;3&quot; unique_id=&quot;889887&quot;&gt;&lt;property id=&quot;20148&quot; value=&quot;5&quot;/&gt;&lt;property id=&quot;20300&quot; value=&quot;Slide 4 - &amp;quot;Topic 1: Introduction to the Connected Vehicle Environment &amp;quot;&quot;/&gt;&lt;property id=&quot;20307&quot; value=&quot;940&quot;/&gt;&lt;/object&gt;&lt;object type=&quot;3&quot; unique_id=&quot;889888&quot;&gt;&lt;property id=&quot;20148&quot; value=&quot;5&quot;/&gt;&lt;property id=&quot;20300&quot; value=&quot;Slide 5 - &amp;quot;NBC Nightly News&amp;quot;&quot;/&gt;&lt;property id=&quot;20307&quot; value=&quot;941&quot;/&gt;&lt;/object&gt;&lt;object type=&quot;3&quot; unique_id=&quot;889889&quot;&gt;&lt;property id=&quot;20148&quot; value=&quot;5&quot;/&gt;&lt;property id=&quot;20300&quot; value=&quot;Slide 6 - &amp;quot;NBC Nightly News Video Summary&amp;quot;&quot;/&gt;&lt;property id=&quot;20307&quot; value=&quot;942&quot;/&gt;&lt;/object&gt;&lt;object type=&quot;3&quot; unique_id=&quot;889892&quot;&gt;&lt;property id=&quot;20148&quot; value=&quot;5&quot;/&gt;&lt;property id=&quot;20300&quot; value=&quot;Slide 9 - &amp;quot;NHTSA Actions in 2014&amp;quot;&quot;/&gt;&lt;property id=&quot;20307&quot; value=&quot;945&quot;/&gt;&lt;/object&gt;&lt;object type=&quot;3&quot; unique_id=&quot;889893&quot;&gt;&lt;property id=&quot;20148&quot; value=&quot;5&quot;/&gt;&lt;property id=&quot;20300&quot; value=&quot;Slide 10 - &amp;quot;Let’s Recap&amp;quot;&quot;/&gt;&lt;property id=&quot;20307&quot; value=&quot;946&quot;/&gt;&lt;/object&gt;&lt;object type=&quot;3&quot; unique_id=&quot;889894&quot;&gt;&lt;property id=&quot;20148&quot; value=&quot;5&quot;/&gt;&lt;property id=&quot;20300&quot; value=&quot;Slide 11 - &amp;quot;Connected Vehicle Communications Technology&amp;quot;&quot;/&gt;&lt;property id=&quot;20307&quot; value=&quot;947&quot;/&gt;&lt;/object&gt;&lt;object type=&quot;3&quot; unique_id=&quot;889895&quot;&gt;&lt;property id=&quot;20148&quot; value=&quot;5&quot;/&gt;&lt;property id=&quot;20300&quot; value=&quot;Slide 12 - &amp;quot;DSRC Communications Technology: How It Works&amp;quot;&quot;/&gt;&lt;property id=&quot;20307&quot; value=&quot;948&quot;/&gt;&lt;/object&gt;&lt;object type=&quot;3&quot; unique_id=&quot;889896&quot;&gt;&lt;property id=&quot;20148&quot; value=&quot;5&quot;/&gt;&lt;property id=&quot;20300&quot; value=&quot;Slide 13 - &amp;quot;Connected Vehicle Communications Technology: Benefits and Challenges&amp;quot;&quot;/&gt;&lt;property id=&quot;20307&quot; value=&quot;949&quot;/&gt;&lt;/object&gt;&lt;object type=&quot;3&quot; unique_id=&quot;889897&quot;&gt;&lt;property id=&quot;20148&quot; value=&quot;5&quot;/&gt;&lt;property id=&quot;20300&quot; value=&quot;Slide 15 - &amp;quot;Topic 1 Wrap-up&amp;quot;&quot;/&gt;&lt;property id=&quot;20307&quot; value=&quot;950&quot;/&gt;&lt;/object&gt;&lt;object type=&quot;3&quot; unique_id=&quot;889898&quot;&gt;&lt;property id=&quot;20148&quot; value=&quot;5&quot;/&gt;&lt;property id=&quot;20300&quot; value=&quot;Slide 16 - &amp;quot;Topic 2: Connected Vehicle Applications&amp;quot;&quot;/&gt;&lt;property id=&quot;20307&quot; value=&quot;951&quot;/&gt;&lt;/object&gt;&lt;object type=&quot;3&quot; unique_id=&quot;889899&quot;&gt;&lt;property id=&quot;20148&quot; value=&quot;5&quot;/&gt;&lt;property id=&quot;20300&quot; value=&quot;Slide 17 - &amp;quot;Topic 2: Connected Vehicle Applications&amp;quot;&quot;/&gt;&lt;property id=&quot;20307&quot; value=&quot;952&quot;/&gt;&lt;/object&gt;&lt;object type=&quot;3&quot; unique_id=&quot;889900&quot;&gt;&lt;property id=&quot;20148&quot; value=&quot;5&quot;/&gt;&lt;property id=&quot;20300&quot; value=&quot;Slide 18 - &amp;quot;Connected Vehicle Applications&amp;quot;&quot;/&gt;&lt;property id=&quot;20307&quot; value=&quot;953&quot;/&gt;&lt;/object&gt;&lt;object type=&quot;3&quot; unique_id=&quot;889901&quot;&gt;&lt;property id=&quot;20148&quot; value=&quot;5&quot;/&gt;&lt;property id=&quot;20300&quot; value=&quot;Slide 19 - &amp;quot;Connected Vehicle Applications: Safety&amp;quot;&quot;/&gt;&lt;property id=&quot;20307&quot; value=&quot;954&quot;/&gt;&lt;/object&gt;&lt;object type=&quot;3&quot; unique_id=&quot;889902&quot;&gt;&lt;property id=&quot;20148&quot; value=&quot;5&quot;/&gt;&lt;property id=&quot;20300&quot; value=&quot;Slide 20 - &amp;quot;Safety Applications: V2V&amp;quot;&quot;/&gt;&lt;property id=&quot;20307&quot; value=&quot;955&quot;/&gt;&lt;/object&gt;&lt;object type=&quot;3&quot; unique_id=&quot;889903&quot;&gt;&lt;property id=&quot;20148&quot; value=&quot;5&quot;/&gt;&lt;property id=&quot;20300&quot; value=&quot;Slide 21 - &amp;quot;Safety Applications: V2V Scenario&amp;quot;&quot;/&gt;&lt;property id=&quot;20307&quot; value=&quot;956&quot;/&gt;&lt;/object&gt;&lt;object type=&quot;3&quot; unique_id=&quot;889904&quot;&gt;&lt;property id=&quot;20148&quot; value=&quot;5&quot;/&gt;&lt;property id=&quot;20300&quot; value=&quot;Slide 22 - &amp;quot;Safety Applications: V2I&amp;quot;&quot;/&gt;&lt;property id=&quot;20307&quot; value=&quot;957&quot;/&gt;&lt;/object&gt;&lt;object type=&quot;3&quot; unique_id=&quot;889905&quot;&gt;&lt;property id=&quot;20148&quot; value=&quot;5&quot;/&gt;&lt;property id=&quot;20300&quot; value=&quot;Slide 23 - &amp;quot;Safety Applications: V2I Scenario&amp;quot;&quot;/&gt;&lt;property id=&quot;20307&quot; value=&quot;958&quot;/&gt;&lt;/object&gt;&lt;object type=&quot;3&quot; unique_id=&quot;889906&quot;&gt;&lt;property id=&quot;20148&quot; value=&quot;5&quot;/&gt;&lt;property id=&quot;20300&quot; value=&quot;Slide 24 - &amp;quot;Connected Vehicle Applications: Mobility&amp;quot;&quot;/&gt;&lt;property id=&quot;20307&quot; value=&quot;959&quot;/&gt;&lt;/object&gt;&lt;object type=&quot;3&quot; unique_id=&quot;889908&quot;&gt;&lt;property id=&quot;20148&quot; value=&quot;5&quot;/&gt;&lt;property id=&quot;20300&quot; value=&quot;Slide 28 - &amp;quot;Dynamic Mobility Applications: Scenario&amp;quot;&quot;/&gt;&lt;property id=&quot;20307&quot; value=&quot;961&quot;/&gt;&lt;/object&gt;&lt;object type=&quot;3&quot; unique_id=&quot;889909&quot;&gt;&lt;property id=&quot;20148&quot; value=&quot;5&quot;/&gt;&lt;property id=&quot;20300&quot; value=&quot;Slide 29 - &amp;quot;Connected Vehicle Applications: Environment&amp;quot;&quot;/&gt;&lt;property id=&quot;20307&quot; value=&quot;962&quot;/&gt;&lt;/object&gt;&lt;object type=&quot;3&quot; unique_id=&quot;889912&quot;&gt;&lt;property id=&quot;20148&quot; value=&quot;5&quot;/&gt;&lt;property id=&quot;20300&quot; value=&quot;Slide 33 - &amp;quot;Environment Applications: AERIS Scenario&amp;quot;&quot;/&gt;&lt;property id=&quot;20307&quot; value=&quot;965&quot;/&gt;&lt;/object&gt;&lt;object type=&quot;3&quot; unique_id=&quot;889913&quot;&gt;&lt;property id=&quot;20148&quot; value=&quot;5&quot;/&gt;&lt;property id=&quot;20300&quot; value=&quot;Slide 34 - &amp;quot;Connected Vehicle Applications: Environment&amp;quot;&quot;/&gt;&lt;property id=&quot;20307&quot; value=&quot;966&quot;/&gt;&lt;/object&gt;&lt;object type=&quot;3&quot; unique_id=&quot;889915&quot;&gt;&lt;property id=&quot;20148&quot; value=&quot;5&quot;/&gt;&lt;property id=&quot;20300&quot; value=&quot;Slide 36 - &amp;quot;Environment Applications: Road Weather Scenario&amp;quot;&quot;/&gt;&lt;property id=&quot;20307&quot; value=&quot;968&quot;/&gt;&lt;/object&gt;&lt;object type=&quot;3&quot; unique_id=&quot;889916&quot;&gt;&lt;property id=&quot;20148&quot; value=&quot;5&quot;/&gt;&lt;property id=&quot;20300&quot; value=&quot;Slide 37 - &amp;quot;Let’s Recap&amp;quot;&quot;/&gt;&lt;property id=&quot;20307&quot; value=&quot;969&quot;/&gt;&lt;/object&gt;&lt;object type=&quot;3&quot; unique_id=&quot;889917&quot;&gt;&lt;property id=&quot;20148&quot; value=&quot;5&quot;/&gt;&lt;property id=&quot;20300&quot; value=&quot;Slide 38 - &amp;quot;Activity&amp;quot;&quot;/&gt;&lt;property id=&quot;20307&quot; value=&quot;970&quot;/&gt;&lt;/object&gt;&lt;object type=&quot;3&quot; unique_id=&quot;889918&quot;&gt;&lt;property id=&quot;20148&quot; value=&quot;5&quot;/&gt;&lt;property id=&quot;20300&quot; value=&quot;Slide 39 - &amp;quot;Topic 2 Wrap-up&amp;quot;&quot;/&gt;&lt;property id=&quot;20307&quot; value=&quot;971&quot;/&gt;&lt;/object&gt;&lt;object type=&quot;3&quot; unique_id=&quot;889919&quot;&gt;&lt;property id=&quot;20148&quot; value=&quot;5&quot;/&gt;&lt;property id=&quot;20300&quot; value=&quot;Slide 86 - &amp;quot;Security Challenges&amp;quot;&quot;/&gt;&lt;property id=&quot;20307&quot; value=&quot;930&quot;/&gt;&lt;/object&gt;&lt;object type=&quot;3&quot; unique_id=&quot;889920&quot;&gt;&lt;property id=&quot;20148&quot; value=&quot;5&quot;/&gt;&lt;property id=&quot;20300&quot; value=&quot;Slide 87 - &amp;quot;Privacy Challenges&amp;quot;&quot;/&gt;&lt;property id=&quot;20307&quot; value=&quot;931&quot;/&gt;&lt;/object&gt;&lt;object type=&quot;3&quot; unique_id=&quot;889921&quot;&gt;&lt;property id=&quot;20148&quot; value=&quot;5&quot;/&gt;&lt;property id=&quot;20300&quot; value=&quot;Slide 88 - &amp;quot;Let’s Recap&amp;quot;&quot;/&gt;&lt;property id=&quot;20307&quot; value=&quot;932&quot;/&gt;&lt;/object&gt;&lt;object type=&quot;3&quot; unique_id=&quot;889922&quot;&gt;&lt;property id=&quot;20148&quot; value=&quot;5&quot;/&gt;&lt;property id=&quot;20300&quot; value=&quot;Slide 89 - &amp;quot;Stakeholder Involvement Is Critical&amp;quot;&quot;/&gt;&lt;property id=&quot;20307&quot; value=&quot;933&quot;/&gt;&lt;/object&gt;&lt;object type=&quot;3&quot; unique_id=&quot;889923&quot;&gt;&lt;property id=&quot;20148&quot; value=&quot;5&quot;/&gt;&lt;property id=&quot;20300&quot; value=&quot;Slide 91 - &amp;quot;Exploratory Research—Vehicle Automation&amp;quot;&quot;/&gt;&lt;property id=&quot;20307&quot; value=&quot;934&quot;/&gt;&lt;/object&gt;&lt;object type=&quot;3&quot; unique_id=&quot;889924&quot;&gt;&lt;property id=&quot;20148&quot; value=&quot;5&quot;/&gt;&lt;property id=&quot;20300&quot; value=&quot;Slide 92 - &amp;quot;Topic 5 Wrap-up&amp;quot;&quot;/&gt;&lt;property id=&quot;20307&quot; value=&quot;935&quot;/&gt;&lt;/object&gt;&lt;object type=&quot;3&quot; unique_id=&quot;889925&quot;&gt;&lt;property id=&quot;20148&quot; value=&quot;5&quot;/&gt;&lt;property id=&quot;20300&quot; value=&quot;Slide 93 - &amp;quot;Course Wrap-up&amp;quot;&quot;/&gt;&lt;property id=&quot;20307&quot; value=&quot;936&quot;/&gt;&lt;/object&gt;&lt;object type=&quot;3&quot; unique_id=&quot;889928&quot;&gt;&lt;property id=&quot;20148&quot; value=&quot;5&quot;/&gt;&lt;property id=&quot;20300&quot; value=&quot;Slide 30 - &amp;quot;Environment Applications: AERIS&amp;quot;&quot;/&gt;&lt;property id=&quot;20307&quot; value=&quot;976&quot;/&gt;&lt;/object&gt;&lt;object type=&quot;3&quot; unique_id=&quot;889930&quot;&gt;&lt;property id=&quot;20148&quot; value=&quot;5&quot;/&gt;&lt;property id=&quot;20300&quot; value=&quot;Slide 40 - &amp;quot;Topic 3: Research Toward Implementation&amp;quot;&quot;/&gt;&lt;property id=&quot;20307&quot; value=&quot;978&quot;/&gt;&lt;/object&gt;&lt;object type=&quot;3&quot; unique_id=&quot;889931&quot;&gt;&lt;property id=&quot;20148&quot; value=&quot;5&quot;/&gt;&lt;property id=&quot;20300&quot; value=&quot;Slide 41 - &amp;quot;Topic 3: Research Toward Implementation&amp;quot;&quot;/&gt;&lt;property id=&quot;20307&quot; value=&quot;979&quot;/&gt;&lt;/object&gt;&lt;object type=&quot;3&quot; unique_id=&quot;889932&quot;&gt;&lt;property id=&quot;20148&quot; value=&quot;5&quot;/&gt;&lt;property id=&quot;20300&quot; value=&quot;Slide 42 - &amp;quot;Connected Vehicle Research Components&amp;quot;&quot;/&gt;&lt;property id=&quot;20307&quot; value=&quot;980&quot;/&gt;&lt;/object&gt;&lt;object type=&quot;3&quot; unique_id=&quot;889933&quot;&gt;&lt;property id=&quot;20148&quot; value=&quot;5&quot;/&gt;&lt;property id=&quot;20300&quot; value=&quot;Slide 43 - &amp;quot;Connected Vehicle Research: Application Component&amp;quot;&quot;/&gt;&lt;property id=&quot;20307&quot; value=&quot;981&quot;/&gt;&lt;/object&gt;&lt;object type=&quot;3&quot; unique_id=&quot;889934&quot;&gt;&lt;property id=&quot;20148&quot; value=&quot;5&quot;/&gt;&lt;property id=&quot;20300&quot; value=&quot;Slide 44 - &amp;quot;Connected Vehicle Research: Technology Component&amp;quot;&quot;/&gt;&lt;property id=&quot;20307&quot; value=&quot;982&quot;/&gt;&lt;/object&gt;&lt;object type=&quot;3&quot; unique_id=&quot;889935&quot;&gt;&lt;property id=&quot;20148&quot; value=&quot;5&quot;/&gt;&lt;property id=&quot;20300&quot; value=&quot;Slide 45 - &amp;quot;Connected Vehicle Research: Policy and Institutional Issues Component&amp;quot;&quot;/&gt;&lt;property id=&quot;20307&quot; value=&quot;983&quot;/&gt;&lt;/object&gt;&lt;object type=&quot;3&quot; unique_id=&quot;889936&quot;&gt;&lt;property id=&quot;20148&quot; value=&quot;5&quot;/&gt;&lt;property id=&quot;20300&quot; value=&quot;Slide 46 - &amp;quot;Let’s Recap&amp;quot;&quot;/&gt;&lt;property id=&quot;20307&quot; value=&quot;984&quot;/&gt;&lt;/object&gt;&lt;object type=&quot;3&quot; unique_id=&quot;889937&quot;&gt;&lt;property id=&quot;20148&quot; value=&quot;5&quot;/&gt;&lt;property id=&quot;20300&quot; value=&quot;Slide 47 - &amp;quot;Enabling Technologies&amp;quot;&quot;/&gt;&lt;property id=&quot;20307&quot; value=&quot;985&quot;/&gt;&lt;/object&gt;&lt;object type=&quot;3&quot; unique_id=&quot;889938&quot;&gt;&lt;property id=&quot;20148&quot; value=&quot;5&quot;/&gt;&lt;property id=&quot;20300&quot; value=&quot;Slide 48 - &amp;quot;Role of Equipment in Connected Vehicles&amp;quot;&quot;/&gt;&lt;property id=&quot;20307&quot; value=&quot;986&quot;/&gt;&lt;/object&gt;&lt;object type=&quot;3&quot; unique_id=&quot;889939&quot;&gt;&lt;property id=&quot;20148&quot; value=&quot;5&quot;/&gt;&lt;property id=&quot;20300&quot; value=&quot;Slide 49 - &amp;quot;Role of Data in Connected Vehicles&amp;quot;&quot;/&gt;&lt;property id=&quot;20307&quot; value=&quot;987&quot;/&gt;&lt;/object&gt;&lt;object type=&quot;3&quot; unique_id=&quot;889940&quot;&gt;&lt;property id=&quot;20148&quot; value=&quot;5&quot;/&gt;&lt;property id=&quot;20300&quot; value=&quot;Slide 50 - &amp;quot;Role of Standards in Connected Vehicles&amp;quot;&quot;/&gt;&lt;property id=&quot;20307&quot; value=&quot;988&quot;/&gt;&lt;/object&gt;&lt;object type=&quot;3&quot; unique_id=&quot;889941&quot;&gt;&lt;property id=&quot;20148&quot; value=&quot;5&quot;/&gt;&lt;property id=&quot;20300&quot; value=&quot;Slide 51 - &amp;quot;V2I Reference Implementation&amp;quot;&quot;/&gt;&lt;property id=&quot;20307&quot; value=&quot;989&quot;/&gt;&lt;/object&gt;&lt;object type=&quot;3&quot; unique_id=&quot;889942&quot;&gt;&lt;property id=&quot;20148&quot; value=&quot;5&quot;/&gt;&lt;property id=&quot;20300&quot; value=&quot;Slide 52 - &amp;quot;Let’s Recap&amp;quot;&quot;/&gt;&lt;property id=&quot;20307&quot; value=&quot;990&quot;/&gt;&lt;/object&gt;&lt;object type=&quot;3&quot; unique_id=&quot;889943&quot;&gt;&lt;property id=&quot;20148&quot; value=&quot;5&quot;/&gt;&lt;property id=&quot;20300&quot; value=&quot;Slide 53 - &amp;quot;Connected Vehicle Reference Implementation Architecture (CVRIA) Background and Purpose&amp;quot;&quot;/&gt;&lt;property id=&quot;20307&quot; value=&quot;992&quot;/&gt;&lt;/object&gt;&lt;object type=&quot;3&quot; unique_id=&quot;889944&quot;&gt;&lt;property id=&quot;20148&quot; value=&quot;5&quot;/&gt;&lt;property id=&quot;20300&quot; value=&quot;Slide 54 - &amp;quot;CVRIA Includes Multiple Views&amp;quot;&quot;/&gt;&lt;property id=&quot;20307&quot; value=&quot;993&quot;/&gt;&lt;/object&gt;&lt;object type=&quot;3&quot; unique_id=&quot;889945&quot;&gt;&lt;property id=&quot;20148&quot; value=&quot;5&quot;/&gt;&lt;property id=&quot;20300&quot; value=&quot;Slide 55 - &amp;quot;Centers / Back-office Physical Objects&amp;quot;&quot;/&gt;&lt;property id=&quot;20307&quot; value=&quot;995&quot;/&gt;&lt;/object&gt;&lt;object type=&quot;3&quot; unique_id=&quot;889946&quot;&gt;&lt;property id=&quot;20148&quot; value=&quot;5&quot;/&gt;&lt;property id=&quot;20300&quot; value=&quot;Slide 56 - &amp;quot;Field (13 Physical Objects)&amp;quot;&quot;/&gt;&lt;property id=&quot;20307&quot; value=&quot;996&quot;/&gt;&lt;/object&gt;&lt;object type=&quot;3&quot; unique_id=&quot;889947&quot;&gt;&lt;property id=&quot;20148&quot; value=&quot;5&quot;/&gt;&lt;property id=&quot;20300&quot; value=&quot;Slide 57 - &amp;quot;Vehicles (19 Physical Objects)&amp;quot;&quot;/&gt;&lt;property id=&quot;20307&quot; value=&quot;997&quot;/&gt;&lt;/object&gt;&lt;object type=&quot;3&quot; unique_id=&quot;889948&quot;&gt;&lt;property id=&quot;20148&quot; value=&quot;5&quot;/&gt;&lt;property id=&quot;20300&quot; value=&quot;Slide 58 - &amp;quot;Travelers (7 Physical Objects)&amp;quot;&quot;/&gt;&lt;property id=&quot;20307&quot; value=&quot;998&quot;/&gt;&lt;/object&gt;&lt;object type=&quot;3&quot; unique_id=&quot;889949&quot;&gt;&lt;property id=&quot;20148&quot; value=&quot;5&quot;/&gt;&lt;property id=&quot;20300&quot; value=&quot;Slide 59 - &amp;quot;Connected Vehicle Supporting Services&amp;quot;&quot;/&gt;&lt;property id=&quot;20307&quot; value=&quot;999&quot;/&gt;&lt;/object&gt;&lt;object type=&quot;3&quot; unique_id=&quot;889950&quot;&gt;&lt;property id=&quot;20148&quot; value=&quot;5&quot;/&gt;&lt;property id=&quot;20300&quot; value=&quot;Slide 60 - &amp;quot;Small Group Activity&amp;quot;&quot;/&gt;&lt;property id=&quot;20307&quot; value=&quot;1000&quot;/&gt;&lt;/object&gt;&lt;object type=&quot;3&quot; unique_id=&quot;889951&quot;&gt;&lt;property id=&quot;20148&quot; value=&quot;5&quot;/&gt;&lt;property id=&quot;20300&quot; value=&quot;Slide 63 - &amp;quot;Topic 3 Wrap-up&amp;quot;&quot;/&gt;&lt;property id=&quot;20307&quot; value=&quot;1001&quot;/&gt;&lt;/object&gt;&lt;object type=&quot;3&quot; unique_id=&quot;889952&quot;&gt;&lt;property id=&quot;20148&quot; value=&quot;5&quot;/&gt;&lt;property id=&quot;20300&quot; value=&quot;Slide 69 - &amp;quot;Southeast Michigan Test Bed—2014&amp;quot;&quot;/&gt;&lt;property id=&quot;20307&quot; value=&quot;973&quot;/&gt;&lt;/object&gt;&lt;object type=&quot;3&quot; unique_id=&quot;889953&quot;&gt;&lt;property id=&quot;20148&quot; value=&quot;5&quot;/&gt;&lt;property id=&quot;20300&quot; value=&quot;Slide 72 - &amp;quot;Path to Deployment&amp;quot;&quot;/&gt;&lt;property id=&quot;20307&quot; value=&quot;977&quot;/&gt;&lt;/object&gt;&lt;object type=&quot;3&quot; unique_id=&quot;889954&quot;&gt;&lt;property id=&quot;20148&quot; value=&quot;5&quot;/&gt;&lt;property id=&quot;20300&quot; value=&quot;Slide 84 - &amp;quot;Case Study: Fairfax County, Virginia&amp;quot;&quot;/&gt;&lt;property id=&quot;20307&quot; value=&quot;1002&quot;/&gt;&lt;/object&gt;&lt;object type=&quot;3&quot; unique_id=&quot;889955&quot;&gt;&lt;property id=&quot;20148&quot; value=&quot;5&quot;/&gt;&lt;property id=&quot;20300&quot; value=&quot;Slide 85 - &amp;quot;Case Study Analysis: Fairfax County, Virginia&amp;quot;&quot;/&gt;&lt;property id=&quot;20307&quot; value=&quot;1003&quot;/&gt;&lt;/object&gt;&lt;object type=&quot;3&quot; unique_id=&quot;889956&quot;&gt;&lt;property id=&quot;20148&quot; value=&quot;5&quot;/&gt;&lt;property id=&quot;20300&quot; value=&quot;Slide 83 - &amp;quot;NCHRP 03-101: Costs and Benefits of Public Sector Connected Vehicle Deployment&amp;quot;&quot;/&gt;&lt;property id=&quot;20307&quot; value=&quot;1004&quot;/&gt;&lt;/object&gt;&lt;object type=&quot;3&quot; unique_id=&quot;889957&quot;&gt;&lt;property id=&quot;20148&quot; value=&quot;5&quot;/&gt;&lt;property id=&quot;20300&quot; value=&quot;Slide 74 - &amp;quot;AASHTO Connected Vehicle Field Infrastructure Footprint Analysis&amp;quot;&quot;/&gt;&lt;property id=&quot;20307&quot; value=&quot;974&quot;/&gt;&lt;/object&gt;&lt;object type=&quot;3&quot; unique_id=&quot;889958&quot;&gt;&lt;property id=&quot;20148&quot; value=&quot;5&quot;/&gt;&lt;property id=&quot;20300&quot; value=&quot;Slide 90 - &amp;quot;FHWA Guidance on Infrastructure  Implementation 2015 &amp;quot;&quot;/&gt;&lt;property id=&quot;20307&quot; value=&quot;1005&quot;/&gt;&lt;/object&gt;&lt;object type=&quot;3&quot; unique_id=&quot;889960&quot;&gt;&lt;property id=&quot;20148&quot; value=&quot;5&quot;/&gt;&lt;property id=&quot;20300&quot; value=&quot;Slide 14 - &amp;quot;Connected Vehicle Communications Technology: Benefits and Challenges (continued)&amp;quot;&quot;/&gt;&lt;property id=&quot;20307&quot; value=&quot;1007&quot;/&gt;&lt;/object&gt;&lt;object type=&quot;3&quot; unique_id=&quot;889962&quot;&gt;&lt;property id=&quot;20148&quot; value=&quot;5&quot;/&gt;&lt;property id=&quot;20300&quot; value=&quot;Slide 31 - &amp;quot;Environment Applications: AERIS&amp;quot;&quot;/&gt;&lt;property id=&quot;20307&quot; value=&quot;1009&quot;/&gt;&lt;/object&gt;&lt;object type=&quot;3&quot; unique_id=&quot;889963&quot;&gt;&lt;property id=&quot;20148&quot; value=&quot;5&quot;/&gt;&lt;property id=&quot;20300&quot; value=&quot;Slide 32 - &amp;quot;Environment Applications: AERIS&amp;quot;&quot;/&gt;&lt;property id=&quot;20307&quot; value=&quot;1010&quot;/&gt;&lt;/object&gt;&lt;object type=&quot;3&quot; unique_id=&quot;889964&quot;&gt;&lt;property id=&quot;20148&quot; value=&quot;5&quot;/&gt;&lt;property id=&quot;20300&quot; value=&quot;Slide 62 - &amp;quot;Research Data Exchange&amp;quot;&quot;/&gt;&lt;property id=&quot;20307&quot; value=&quot;1011&quot;/&gt;&lt;/object&gt;&lt;object type=&quot;3&quot; unique_id=&quot;889965&quot;&gt;&lt;property id=&quot;20148&quot; value=&quot;5&quot;/&gt;&lt;property id=&quot;20300&quot; value=&quot;Slide 61 - &amp;quot;Small Group Activity&amp;quot;&quot;/&gt;&lt;property id=&quot;20307&quot; value=&quot;1012&quot;/&gt;&lt;/object&gt;&lt;object type=&quot;3&quot; unique_id=&quot;889966&quot;&gt;&lt;property id=&quot;20148&quot; value=&quot;5&quot;/&gt;&lt;property id=&quot;20300&quot; value=&quot;Slide 70 - &amp;quot;USDOT Connected Vehicle PlugFest&amp;quot;&quot;/&gt;&lt;property id=&quot;20307&quot; value=&quot;1006&quot;/&gt;&lt;/object&gt;&lt;object type=&quot;3&quot; unique_id=&quot;916788&quot;&gt;&lt;property id=&quot;20148&quot; value=&quot;5&quot;/&gt;&lt;property id=&quot;20300&quot; value=&quot;Slide 7 - &amp;quot;Transportation Challenges&amp;quot;&quot;/&gt;&lt;property id=&quot;20307&quot; value=&quot;1013&quot;/&gt;&lt;/object&gt;&lt;object type=&quot;3&quot; unique_id=&quot;916789&quot;&gt;&lt;property id=&quot;20148&quot; value=&quot;5&quot;/&gt;&lt;property id=&quot;20300&quot; value=&quot;Slide 8 - &amp;quot;Fully Connected Vehicles&amp;quot;&quot;/&gt;&lt;property id=&quot;20307&quot; value=&quot;1014&quot;/&gt;&lt;/object&gt;&lt;object type=&quot;3&quot; unique_id=&quot;916791&quot;&gt;&lt;property id=&quot;20148&quot; value=&quot;5&quot;/&gt;&lt;property id=&quot;20300&quot; value=&quot;Slide 25 - &amp;quot;Dynamic Mobility Applications&amp;quot;&quot;/&gt;&lt;property id=&quot;20307&quot; value=&quot;1015&quot;/&gt;&lt;/object&gt;&lt;object type=&quot;3&quot; unique_id=&quot;916792&quot;&gt;&lt;property id=&quot;20148&quot; value=&quot;5&quot;/&gt;&lt;property id=&quot;20300&quot; value=&quot;Slide 26 - &amp;quot;Dynamic Mobility Applications&amp;quot;&quot;/&gt;&lt;property id=&quot;20307&quot; value=&quot;1016&quot;/&gt;&lt;/object&gt;&lt;object type=&quot;3&quot; unique_id=&quot;916793&quot;&gt;&lt;property id=&quot;20148&quot; value=&quot;5&quot;/&gt;&lt;property id=&quot;20300&quot; value=&quot;Slide 27 - &amp;quot;Dynamic Mobility Applications&amp;quot;&quot;/&gt;&lt;property id=&quot;20307&quot; value=&quot;1017&quot;/&gt;&lt;/object&gt;&lt;object type=&quot;3&quot; unique_id=&quot;916794&quot;&gt;&lt;property id=&quot;20148&quot; value=&quot;5&quot;/&gt;&lt;property id=&quot;20300&quot; value=&quot;Slide 35 - &amp;quot;Environment Applications: Road Weather&amp;quot;&quot;/&gt;&lt;property id=&quot;20307&quot; value=&quot;1018&quot;/&gt;&lt;/object&gt;&lt;object type=&quot;3&quot; unique_id=&quot;916795&quot;&gt;&lt;property id=&quot;20148&quot; value=&quot;5&quot;/&gt;&lt;property id=&quot;20300&quot; value=&quot;Slide 75 - &amp;quot;Connected Vehicle Pilot Deployments&amp;quot;&quot;/&gt;&lt;property id=&quot;20307&quot; value=&quot;1019&quot;/&gt;&lt;/object&gt;&lt;/object&gt;&lt;object type=&quot;8&quot; unique_id=&quot;10064&quot;&gt;&lt;/object&gt;&lt;/object&gt;&lt;/database&gt;"/>
  <p:tag name="ISPRING_RESOURCE_PATHS_HASH_2" val="47cbce507054a86e6d9c9dd2353996768792190"/>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2_RITA Pincus-Bunch presentation IBEC 05 r2">
  <a:themeElements>
    <a:clrScheme name="Custom 1">
      <a:dk1>
        <a:srgbClr val="000000"/>
      </a:dk1>
      <a:lt1>
        <a:srgbClr val="FFFFFF"/>
      </a:lt1>
      <a:dk2>
        <a:srgbClr val="7F7F7F"/>
      </a:dk2>
      <a:lt2>
        <a:srgbClr val="FFFFFF"/>
      </a:lt2>
      <a:accent1>
        <a:srgbClr val="E16A20"/>
      </a:accent1>
      <a:accent2>
        <a:srgbClr val="E19920"/>
      </a:accent2>
      <a:accent3>
        <a:srgbClr val="205194"/>
      </a:accent3>
      <a:accent4>
        <a:srgbClr val="159175"/>
      </a:accent4>
      <a:accent5>
        <a:srgbClr val="D51E3B"/>
      </a:accent5>
      <a:accent6>
        <a:srgbClr val="48C01B"/>
      </a:accent6>
      <a:hlink>
        <a:srgbClr val="002D84"/>
      </a:hlink>
      <a:folHlink>
        <a:srgbClr val="003D7D"/>
      </a:folHlink>
    </a:clrScheme>
    <a:fontScheme name="1_RITA_Template_rev_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95000"/>
          </a:schemeClr>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defTabSz="914400" rtl="0" eaLnBrk="1" fontAlgn="base" latinLnBrk="0" hangingPunct="1">
          <a:lnSpc>
            <a:spcPct val="100000"/>
          </a:lnSpc>
          <a:spcBef>
            <a:spcPct val="0"/>
          </a:spcBef>
          <a:spcAft>
            <a:spcPct val="0"/>
          </a:spcAft>
          <a:buClrTx/>
          <a:buSzTx/>
          <a:buFontTx/>
          <a:buNone/>
          <a:tabLst/>
          <a:defRPr dirty="0" smtClean="0">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lnDef>
    <a:txDef>
      <a:spPr>
        <a:noFill/>
      </a:spPr>
      <a:bodyPr wrap="square" rtlCol="0">
        <a:spAutoFit/>
      </a:bodyPr>
      <a:lstStyle>
        <a:defPPr>
          <a:defRPr sz="1600" i="0" dirty="0" smtClean="0">
            <a:solidFill>
              <a:schemeClr val="tx1"/>
            </a:solidFill>
          </a:defRPr>
        </a:defPPr>
      </a:lstStyle>
    </a:txDef>
  </a:objectDefaults>
  <a:extraClrSchemeLst>
    <a:extraClrScheme>
      <a:clrScheme name="1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RITA_Template_rev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RITA_Template_rev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RITA_Template_rev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RITA_Template_rev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RITA_Template_rev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RITA_Template_rev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RITA_Template_rev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RITA_Template_rev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RITA_Template_rev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RITA_Template_rev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RITA_Template_rev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RITA Pincus-Bunch presentation IBEC 05 r2">
  <a:themeElements>
    <a:clrScheme name="PPT Template">
      <a:dk1>
        <a:srgbClr val="000000"/>
      </a:dk1>
      <a:lt1>
        <a:srgbClr val="FFFFFF"/>
      </a:lt1>
      <a:dk2>
        <a:srgbClr val="7F7F7F"/>
      </a:dk2>
      <a:lt2>
        <a:srgbClr val="FFFFFF"/>
      </a:lt2>
      <a:accent1>
        <a:srgbClr val="E16A20"/>
      </a:accent1>
      <a:accent2>
        <a:srgbClr val="E19920"/>
      </a:accent2>
      <a:accent3>
        <a:srgbClr val="205194"/>
      </a:accent3>
      <a:accent4>
        <a:srgbClr val="159175"/>
      </a:accent4>
      <a:accent5>
        <a:srgbClr val="D51E3B"/>
      </a:accent5>
      <a:accent6>
        <a:srgbClr val="48C01B"/>
      </a:accent6>
      <a:hlink>
        <a:srgbClr val="65B0FF"/>
      </a:hlink>
      <a:folHlink>
        <a:srgbClr val="003D7D"/>
      </a:folHlink>
    </a:clrScheme>
    <a:fontScheme name="1_RITA_Template_rev_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95000"/>
          </a:schemeClr>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defTabSz="914400" rtl="0" eaLnBrk="1" fontAlgn="base" latinLnBrk="0" hangingPunct="1">
          <a:lnSpc>
            <a:spcPct val="100000"/>
          </a:lnSpc>
          <a:spcBef>
            <a:spcPct val="0"/>
          </a:spcBef>
          <a:spcAft>
            <a:spcPct val="0"/>
          </a:spcAft>
          <a:buClrTx/>
          <a:buSzTx/>
          <a:buFontTx/>
          <a:buNone/>
          <a:tabLst/>
          <a:defRPr dirty="0" smtClean="0">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lnDef>
    <a:txDef>
      <a:spPr>
        <a:noFill/>
      </a:spPr>
      <a:bodyPr wrap="square" rtlCol="0">
        <a:spAutoFit/>
      </a:bodyPr>
      <a:lstStyle>
        <a:defPPr>
          <a:defRPr sz="1600" i="0" dirty="0" smtClean="0">
            <a:solidFill>
              <a:schemeClr val="tx1"/>
            </a:solidFill>
          </a:defRPr>
        </a:defPPr>
      </a:lstStyle>
    </a:txDef>
  </a:objectDefaults>
  <a:extraClrSchemeLst>
    <a:extraClrScheme>
      <a:clrScheme name="1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RITA_Template_rev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RITA_Template_rev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RITA_Template_rev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RITA_Template_rev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RITA_Template_rev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RITA_Template_rev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RITA_Template_rev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RITA_Template_rev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RITA_Template_rev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RITA_Template_rev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RITA_Template_rev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RITA_Template_rev_2">
  <a:themeElements>
    <a:clrScheme name="1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RITA_Template_rev_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lnDef>
    <a:txDef>
      <a:spPr>
        <a:noFill/>
      </a:spPr>
      <a:bodyPr wrap="square" rtlCol="0">
        <a:spAutoFit/>
      </a:bodyPr>
      <a:lstStyle>
        <a:defPPr>
          <a:defRPr sz="1600" i="0" dirty="0" smtClean="0">
            <a:solidFill>
              <a:schemeClr val="tx1"/>
            </a:solidFill>
          </a:defRPr>
        </a:defPPr>
      </a:lstStyle>
    </a:txDef>
  </a:objectDefaults>
  <a:extraClrSchemeLst>
    <a:extraClrScheme>
      <a:clrScheme name="1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RITA_Template_rev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RITA_Template_rev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RITA_Template_rev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RITA_Template_rev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RITA_Template_rev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RITA_Template_rev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RITA_Template_rev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RITA_Template_rev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RITA_Template_rev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RITA_Template_rev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RITA_Template_rev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8703FB8B370645BB2983C490589D2D" ma:contentTypeVersion="0" ma:contentTypeDescription="Create a new document." ma:contentTypeScope="" ma:versionID="ee5b7b1cc03889abdc4d6b0b3d9f4c26">
  <xsd:schema xmlns:xsd="http://www.w3.org/2001/XMLSchema" xmlns:xs="http://www.w3.org/2001/XMLSchema" xmlns:p="http://schemas.microsoft.com/office/2006/metadata/properties" targetNamespace="http://schemas.microsoft.com/office/2006/metadata/properties" ma:root="true" ma:fieldsID="edcfe7aba00f2d1c7eec7339c8e90d9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2A598EE-D1BA-4296-AFE0-709C06B8E8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12EE20B-CB79-46C9-8399-A9E4A73E00BE}">
  <ds:schemaRefs>
    <ds:schemaRef ds:uri="http://schemas.microsoft.com/sharepoint/v3/contenttype/forms"/>
  </ds:schemaRefs>
</ds:datastoreItem>
</file>

<file path=customXml/itemProps3.xml><?xml version="1.0" encoding="utf-8"?>
<ds:datastoreItem xmlns:ds="http://schemas.openxmlformats.org/officeDocument/2006/customXml" ds:itemID="{744E9FBD-86F9-4DCB-85D4-20DE74377EFA}">
  <ds:schemaRefs>
    <ds:schemaRef ds:uri="http://www.w3.org/XML/1998/namespace"/>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1101</Words>
  <Application>Microsoft Office PowerPoint</Application>
  <PresentationFormat>On-screen Show (4:3)</PresentationFormat>
  <Paragraphs>250</Paragraphs>
  <Slides>18</Slides>
  <Notes>13</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18</vt:i4>
      </vt:variant>
    </vt:vector>
  </HeadingPairs>
  <TitlesOfParts>
    <vt:vector size="31" baseType="lpstr">
      <vt:lpstr>Arial Unicode MS</vt:lpstr>
      <vt:lpstr>ＭＳ Ｐゴシック</vt:lpstr>
      <vt:lpstr>ＭＳ Ｐゴシック</vt:lpstr>
      <vt:lpstr>Arial</vt:lpstr>
      <vt:lpstr>Arial Black</vt:lpstr>
      <vt:lpstr>Calibri</vt:lpstr>
      <vt:lpstr>Tahoma</vt:lpstr>
      <vt:lpstr>Times New Roman</vt:lpstr>
      <vt:lpstr>Wingdings</vt:lpstr>
      <vt:lpstr>2_RITA Pincus-Bunch presentation IBEC 05 r2</vt:lpstr>
      <vt:lpstr>1_RITA Pincus-Bunch presentation IBEC 05 r2</vt:lpstr>
      <vt:lpstr>Custom Design</vt:lpstr>
      <vt:lpstr>8_RITA_Template_rev_2</vt:lpstr>
      <vt:lpstr>PowerPoint Presentation</vt:lpstr>
      <vt:lpstr>Welcome</vt:lpstr>
      <vt:lpstr>Important Points</vt:lpstr>
      <vt:lpstr>Context Diagrams – Physical View</vt:lpstr>
      <vt:lpstr>Communication View – Field to Vehicle</vt:lpstr>
      <vt:lpstr>Radio Parameters</vt:lpstr>
      <vt:lpstr>Data Unit Conventions</vt:lpstr>
      <vt:lpstr>Data Unit Conventions</vt:lpstr>
      <vt:lpstr>Performance Requirements for MAP, SPaT</vt:lpstr>
      <vt:lpstr>IP Transport</vt:lpstr>
      <vt:lpstr>WSA frame example </vt:lpstr>
      <vt:lpstr>OBE in RSE overlapping communication zones</vt:lpstr>
      <vt:lpstr>Security Profile for Transmitting WSAs</vt:lpstr>
      <vt:lpstr>Security Profile for Receiving WSAs</vt:lpstr>
      <vt:lpstr>WSA Security Management Profile</vt:lpstr>
      <vt:lpstr>Field Situation Data Deposits</vt:lpstr>
      <vt:lpstr>Deposit Bundle Definition</vt:lpstr>
      <vt:lpstr>Field Data Delivery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9</cp:revision>
  <dcterms:created xsi:type="dcterms:W3CDTF">2014-03-11T17:20:28Z</dcterms:created>
  <dcterms:modified xsi:type="dcterms:W3CDTF">2015-12-14T16:21:05Z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0x010100668703FB8B370645BB2983C490589D2D</vt:lpwstr>
  </property>
</Properties>
</file>